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1"/>
    <p:sldMasterId id="2147483678" r:id="rId2"/>
  </p:sldMasterIdLst>
  <p:notesMasterIdLst>
    <p:notesMasterId r:id="rId20"/>
  </p:notesMasterIdLst>
  <p:sldIdLst>
    <p:sldId id="290" r:id="rId3"/>
    <p:sldId id="292" r:id="rId4"/>
    <p:sldId id="291" r:id="rId5"/>
    <p:sldId id="272" r:id="rId6"/>
    <p:sldId id="264" r:id="rId7"/>
    <p:sldId id="261" r:id="rId8"/>
    <p:sldId id="266" r:id="rId9"/>
    <p:sldId id="275" r:id="rId10"/>
    <p:sldId id="276" r:id="rId11"/>
    <p:sldId id="300" r:id="rId12"/>
    <p:sldId id="293" r:id="rId13"/>
    <p:sldId id="294" r:id="rId14"/>
    <p:sldId id="295" r:id="rId15"/>
    <p:sldId id="302" r:id="rId16"/>
    <p:sldId id="296" r:id="rId17"/>
    <p:sldId id="298" r:id="rId18"/>
    <p:sldId id="299" r:id="rId19"/>
  </p:sldIdLst>
  <p:sldSz cx="9144000" cy="5143500" type="screen16x9"/>
  <p:notesSz cx="6858000" cy="9144000"/>
  <p:embeddedFontLst>
    <p:embeddedFont>
      <p:font typeface="Roboto" panose="02000000000000000000" pitchFamily="2" charset="0"/>
      <p:regular r:id="rId21"/>
      <p:bold r:id="rId22"/>
      <p:italic r:id="rId23"/>
      <p:boldItalic r:id="rId24"/>
    </p:embeddedFont>
    <p:embeddedFont>
      <p:font typeface="Roboto Condensed" panose="02000000000000000000" pitchFamily="2" charset="0"/>
      <p:regular r:id="rId25"/>
      <p:bold r:id="rId26"/>
      <p:italic r:id="rId27"/>
      <p:boldItalic r:id="rId28"/>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07"/>
    <p:restoredTop sz="94663"/>
  </p:normalViewPr>
  <p:slideViewPr>
    <p:cSldViewPr snapToGrid="0" snapToObjects="1">
      <p:cViewPr>
        <p:scale>
          <a:sx n="138" d="100"/>
          <a:sy n="138" d="100"/>
        </p:scale>
        <p:origin x="240"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Roboto Condensed" panose="020000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Roboto Condensed" panose="02000000000000000000" pitchFamily="2" charset="0"/>
              </a:defRPr>
            </a:lvl1pPr>
          </a:lstStyle>
          <a:p>
            <a:fld id="{F33C0B8E-F1B3-F84A-8130-EE6BC23531DF}" type="datetimeFigureOut">
              <a:rPr lang="en-US" smtClean="0"/>
              <a:pPr/>
              <a:t>1/17/20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Roboto Condensed" panose="020000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Roboto Condensed" panose="02000000000000000000" pitchFamily="2" charset="0"/>
              </a:defRPr>
            </a:lvl1pPr>
          </a:lstStyle>
          <a:p>
            <a:fld id="{2DC8DB7A-5B69-F24F-AB37-48E0D193E52C}" type="slidenum">
              <a:rPr lang="en-US" smtClean="0"/>
              <a:pPr/>
              <a:t>‹#›</a:t>
            </a:fld>
            <a:endParaRPr lang="en-US" dirty="0"/>
          </a:p>
        </p:txBody>
      </p:sp>
    </p:spTree>
    <p:extLst>
      <p:ext uri="{BB962C8B-B14F-4D97-AF65-F5344CB8AC3E}">
        <p14:creationId xmlns:p14="http://schemas.microsoft.com/office/powerpoint/2010/main" val="4210227714"/>
      </p:ext>
    </p:extLst>
  </p:cSld>
  <p:clrMap bg1="lt1" tx1="dk1" bg2="lt2" tx2="dk2" accent1="accent1" accent2="accent2" accent3="accent3" accent4="accent4" accent5="accent5" accent6="accent6" hlink="hlink" folHlink="folHlink"/>
  <p:notesStyle>
    <a:lvl1pPr marL="0" algn="l" defTabSz="685800" rtl="0" eaLnBrk="1" latinLnBrk="0" hangingPunct="1">
      <a:defRPr sz="900" b="0" i="0" kern="1200">
        <a:solidFill>
          <a:schemeClr val="tx1"/>
        </a:solidFill>
        <a:latin typeface="Roboto Condensed" panose="02000000000000000000" pitchFamily="2" charset="0"/>
        <a:ea typeface="+mn-ea"/>
        <a:cs typeface="+mn-cs"/>
      </a:defRPr>
    </a:lvl1pPr>
    <a:lvl2pPr marL="342900" algn="l" defTabSz="685800" rtl="0" eaLnBrk="1" latinLnBrk="0" hangingPunct="1">
      <a:defRPr sz="900" b="0" i="0" kern="1200">
        <a:solidFill>
          <a:schemeClr val="tx1"/>
        </a:solidFill>
        <a:latin typeface="Roboto Condensed" panose="02000000000000000000" pitchFamily="2" charset="0"/>
        <a:ea typeface="+mn-ea"/>
        <a:cs typeface="+mn-cs"/>
      </a:defRPr>
    </a:lvl2pPr>
    <a:lvl3pPr marL="685800" algn="l" defTabSz="685800" rtl="0" eaLnBrk="1" latinLnBrk="0" hangingPunct="1">
      <a:defRPr sz="900" b="0" i="0" kern="1200">
        <a:solidFill>
          <a:schemeClr val="tx1"/>
        </a:solidFill>
        <a:latin typeface="Roboto Condensed" panose="02000000000000000000" pitchFamily="2" charset="0"/>
        <a:ea typeface="+mn-ea"/>
        <a:cs typeface="+mn-cs"/>
      </a:defRPr>
    </a:lvl3pPr>
    <a:lvl4pPr marL="1028700" algn="l" defTabSz="685800" rtl="0" eaLnBrk="1" latinLnBrk="0" hangingPunct="1">
      <a:defRPr sz="900" b="0" i="0" kern="1200">
        <a:solidFill>
          <a:schemeClr val="tx1"/>
        </a:solidFill>
        <a:latin typeface="Roboto Condensed" panose="02000000000000000000" pitchFamily="2" charset="0"/>
        <a:ea typeface="+mn-ea"/>
        <a:cs typeface="+mn-cs"/>
      </a:defRPr>
    </a:lvl4pPr>
    <a:lvl5pPr marL="1371600" algn="l" defTabSz="685800" rtl="0" eaLnBrk="1" latinLnBrk="0" hangingPunct="1">
      <a:defRPr sz="900" b="0" i="0" kern="1200">
        <a:solidFill>
          <a:schemeClr val="tx1"/>
        </a:solidFill>
        <a:latin typeface="Roboto Condensed" panose="02000000000000000000" pitchFamily="2"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for version without hexagons interlinking (or 2, 3 and 4 patterns). More colours?</a:t>
            </a:r>
          </a:p>
        </p:txBody>
      </p:sp>
      <p:sp>
        <p:nvSpPr>
          <p:cNvPr id="4" name="Slide Number Placeholder 3"/>
          <p:cNvSpPr>
            <a:spLocks noGrp="1"/>
          </p:cNvSpPr>
          <p:nvPr>
            <p:ph type="sldNum" sz="quarter" idx="5"/>
          </p:nvPr>
        </p:nvSpPr>
        <p:spPr/>
        <p:txBody>
          <a:bodyPr/>
          <a:lstStyle/>
          <a:p>
            <a:fld id="{2DC8DB7A-5B69-F24F-AB37-48E0D193E52C}" type="slidenum">
              <a:rPr lang="en-US" smtClean="0"/>
              <a:pPr/>
              <a:t>10</a:t>
            </a:fld>
            <a:endParaRPr lang="en-US" dirty="0"/>
          </a:p>
        </p:txBody>
      </p:sp>
    </p:spTree>
    <p:extLst>
      <p:ext uri="{BB962C8B-B14F-4D97-AF65-F5344CB8AC3E}">
        <p14:creationId xmlns:p14="http://schemas.microsoft.com/office/powerpoint/2010/main" val="2852940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utho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68F77-56C3-2A49-853E-73208F6F8644}"/>
              </a:ext>
            </a:extLst>
          </p:cNvPr>
          <p:cNvSpPr>
            <a:spLocks noGrp="1"/>
          </p:cNvSpPr>
          <p:nvPr>
            <p:ph type="title"/>
          </p:nvPr>
        </p:nvSpPr>
        <p:spPr/>
        <p:txBody>
          <a:bodyPr/>
          <a:lstStyle/>
          <a:p>
            <a:r>
              <a:rPr lang="en-US" dirty="0"/>
              <a:t>Click to edit Master title style</a:t>
            </a:r>
          </a:p>
        </p:txBody>
      </p:sp>
      <p:sp>
        <p:nvSpPr>
          <p:cNvPr id="3" name="Footer Placeholder 2">
            <a:extLst>
              <a:ext uri="{FF2B5EF4-FFF2-40B4-BE49-F238E27FC236}">
                <a16:creationId xmlns:a16="http://schemas.microsoft.com/office/drawing/2014/main" id="{398321A2-F568-8E45-8BB9-FF4270F494B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90D200AC-B7F9-3543-A9E4-0D3EEC8D217F}"/>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8" name="Picture Placeholder 7">
            <a:extLst>
              <a:ext uri="{FF2B5EF4-FFF2-40B4-BE49-F238E27FC236}">
                <a16:creationId xmlns:a16="http://schemas.microsoft.com/office/drawing/2014/main" id="{C8E3A8DA-ED1D-0C4A-8684-E7AEE8004D86}"/>
              </a:ext>
            </a:extLst>
          </p:cNvPr>
          <p:cNvSpPr>
            <a:spLocks noGrp="1"/>
          </p:cNvSpPr>
          <p:nvPr>
            <p:ph type="pic" sz="quarter" idx="12" hasCustomPrompt="1"/>
          </p:nvPr>
        </p:nvSpPr>
        <p:spPr>
          <a:xfrm>
            <a:off x="468313" y="1695449"/>
            <a:ext cx="1260000" cy="1530000"/>
          </a:xfrm>
          <a:prstGeom prst="rect">
            <a:avLst/>
          </a:prstGeom>
        </p:spPr>
        <p:txBody>
          <a:bodyPr>
            <a:normAutofit/>
          </a:bodyPr>
          <a:lstStyle>
            <a:lvl1pPr>
              <a:defRPr sz="1600"/>
            </a:lvl1pPr>
          </a:lstStyle>
          <a:p>
            <a:r>
              <a:rPr lang="en-US" dirty="0"/>
              <a:t>Picture</a:t>
            </a:r>
          </a:p>
        </p:txBody>
      </p:sp>
      <p:sp>
        <p:nvSpPr>
          <p:cNvPr id="11" name="Content Placeholder 10">
            <a:extLst>
              <a:ext uri="{FF2B5EF4-FFF2-40B4-BE49-F238E27FC236}">
                <a16:creationId xmlns:a16="http://schemas.microsoft.com/office/drawing/2014/main" id="{762CB09C-31C8-614F-B24A-9A3786649A44}"/>
              </a:ext>
            </a:extLst>
          </p:cNvPr>
          <p:cNvSpPr>
            <a:spLocks noGrp="1"/>
          </p:cNvSpPr>
          <p:nvPr>
            <p:ph sz="quarter" idx="13"/>
          </p:nvPr>
        </p:nvSpPr>
        <p:spPr>
          <a:xfrm>
            <a:off x="1866622" y="1695450"/>
            <a:ext cx="2034050" cy="876300"/>
          </a:xfrm>
        </p:spPr>
        <p:txBody>
          <a:bodyPr>
            <a:no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p:txBody>
      </p:sp>
      <p:sp>
        <p:nvSpPr>
          <p:cNvPr id="17" name="Content Placeholder 10">
            <a:extLst>
              <a:ext uri="{FF2B5EF4-FFF2-40B4-BE49-F238E27FC236}">
                <a16:creationId xmlns:a16="http://schemas.microsoft.com/office/drawing/2014/main" id="{239C6967-6045-0C44-97DF-B68BCBD2BECB}"/>
              </a:ext>
            </a:extLst>
          </p:cNvPr>
          <p:cNvSpPr>
            <a:spLocks noGrp="1"/>
          </p:cNvSpPr>
          <p:nvPr>
            <p:ph sz="quarter" idx="19"/>
          </p:nvPr>
        </p:nvSpPr>
        <p:spPr>
          <a:xfrm>
            <a:off x="6652800" y="1695450"/>
            <a:ext cx="2034000" cy="876300"/>
          </a:xfrm>
        </p:spPr>
        <p:txBody>
          <a:bodyPr>
            <a:no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p:txBody>
      </p:sp>
      <p:sp>
        <p:nvSpPr>
          <p:cNvPr id="9" name="Picture Placeholder 7">
            <a:extLst>
              <a:ext uri="{FF2B5EF4-FFF2-40B4-BE49-F238E27FC236}">
                <a16:creationId xmlns:a16="http://schemas.microsoft.com/office/drawing/2014/main" id="{AE0D42C3-D266-CB47-85C9-EBCBF9404DCF}"/>
              </a:ext>
            </a:extLst>
          </p:cNvPr>
          <p:cNvSpPr>
            <a:spLocks noGrp="1"/>
          </p:cNvSpPr>
          <p:nvPr>
            <p:ph type="pic" sz="quarter" idx="20" hasCustomPrompt="1"/>
          </p:nvPr>
        </p:nvSpPr>
        <p:spPr>
          <a:xfrm>
            <a:off x="5254491" y="1695449"/>
            <a:ext cx="1260000" cy="1530000"/>
          </a:xfrm>
          <a:prstGeom prst="rect">
            <a:avLst/>
          </a:prstGeom>
        </p:spPr>
        <p:txBody>
          <a:bodyPr>
            <a:normAutofit/>
          </a:bodyPr>
          <a:lstStyle>
            <a:lvl1pPr>
              <a:defRPr sz="1600"/>
            </a:lvl1pPr>
          </a:lstStyle>
          <a:p>
            <a:r>
              <a:rPr lang="en-US" dirty="0"/>
              <a:t>Picture</a:t>
            </a:r>
          </a:p>
        </p:txBody>
      </p:sp>
    </p:spTree>
    <p:extLst>
      <p:ext uri="{BB962C8B-B14F-4D97-AF65-F5344CB8AC3E}">
        <p14:creationId xmlns:p14="http://schemas.microsoft.com/office/powerpoint/2010/main" val="52218772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block colour)">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B3D4E544-1FE7-714E-BE25-C1E92514C660}"/>
              </a:ext>
            </a:extLst>
          </p:cNvPr>
          <p:cNvPicPr>
            <a:picLocks noChangeAspect="1"/>
          </p:cNvPicPr>
          <p:nvPr userDrawn="1"/>
        </p:nvPicPr>
        <p:blipFill>
          <a:blip r:embed="rId2"/>
          <a:stretch>
            <a:fillRect/>
          </a:stretch>
        </p:blipFill>
        <p:spPr>
          <a:xfrm>
            <a:off x="210268" y="214430"/>
            <a:ext cx="1554114" cy="919045"/>
          </a:xfrm>
          <a:prstGeom prst="rect">
            <a:avLst/>
          </a:prstGeom>
        </p:spPr>
      </p:pic>
      <p:sp>
        <p:nvSpPr>
          <p:cNvPr id="11" name="Rectangle 10">
            <a:extLst>
              <a:ext uri="{FF2B5EF4-FFF2-40B4-BE49-F238E27FC236}">
                <a16:creationId xmlns:a16="http://schemas.microsoft.com/office/drawing/2014/main" id="{14A2BFC1-9FD7-1E4A-BE02-4C340CB68114}"/>
              </a:ext>
            </a:extLst>
          </p:cNvPr>
          <p:cNvSpPr/>
          <p:nvPr userDrawn="1"/>
        </p:nvSpPr>
        <p:spPr>
          <a:xfrm>
            <a:off x="0" y="1345500"/>
            <a:ext cx="9144000" cy="379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a:extLst>
              <a:ext uri="{FF2B5EF4-FFF2-40B4-BE49-F238E27FC236}">
                <a16:creationId xmlns:a16="http://schemas.microsoft.com/office/drawing/2014/main" id="{774D4096-0EAB-3E4C-B20B-4F65BFAE1DB3}"/>
              </a:ext>
            </a:extLst>
          </p:cNvPr>
          <p:cNvSpPr>
            <a:spLocks noGrp="1"/>
          </p:cNvSpPr>
          <p:nvPr>
            <p:ph type="title" hasCustomPrompt="1"/>
          </p:nvPr>
        </p:nvSpPr>
        <p:spPr>
          <a:xfrm>
            <a:off x="261258" y="2129966"/>
            <a:ext cx="5908884" cy="1071562"/>
          </a:xfrm>
        </p:spPr>
        <p:txBody>
          <a:bodyPr anchor="b">
            <a:normAutofit/>
          </a:bodyPr>
          <a:lstStyle>
            <a:lvl1pPr>
              <a:defRPr sz="3500">
                <a:solidFill>
                  <a:schemeClr val="bg1"/>
                </a:solidFill>
              </a:defRPr>
            </a:lvl1pPr>
          </a:lstStyle>
          <a:p>
            <a:r>
              <a:rPr lang="en-US" dirty="0"/>
              <a:t>CLICK TO EDIT MASTER TITLE STYLE IN TWO LINES)</a:t>
            </a:r>
          </a:p>
        </p:txBody>
      </p:sp>
      <p:sp>
        <p:nvSpPr>
          <p:cNvPr id="20" name="Text Placeholder 19">
            <a:extLst>
              <a:ext uri="{FF2B5EF4-FFF2-40B4-BE49-F238E27FC236}">
                <a16:creationId xmlns:a16="http://schemas.microsoft.com/office/drawing/2014/main" id="{BDD83B89-15DE-9C4A-82A6-D6753CD0516E}"/>
              </a:ext>
            </a:extLst>
          </p:cNvPr>
          <p:cNvSpPr>
            <a:spLocks noGrp="1"/>
          </p:cNvSpPr>
          <p:nvPr>
            <p:ph type="body" sz="quarter" idx="10" hasCustomPrompt="1"/>
          </p:nvPr>
        </p:nvSpPr>
        <p:spPr>
          <a:xfrm>
            <a:off x="261938" y="3359388"/>
            <a:ext cx="5908204" cy="493422"/>
          </a:xfrm>
          <a:prstGeom prst="rect">
            <a:avLst/>
          </a:prstGeom>
        </p:spPr>
        <p:txBody>
          <a:bodyPr anchor="ctr">
            <a:normAutofit/>
          </a:bodyPr>
          <a:lstStyle>
            <a:lvl1pPr>
              <a:defRPr sz="2600" b="0" i="0">
                <a:solidFill>
                  <a:schemeClr val="bg2"/>
                </a:solidFill>
                <a:latin typeface="Roboto Condensed" panose="02000000000000000000" pitchFamily="2" charset="0"/>
                <a:ea typeface="Roboto Condensed" panose="02000000000000000000" pitchFamily="2" charset="0"/>
              </a:defRPr>
            </a:lvl1pPr>
          </a:lstStyle>
          <a:p>
            <a:pPr lvl="0"/>
            <a:r>
              <a:rPr lang="en-US" dirty="0"/>
              <a:t>Click to edit master subtitle style</a:t>
            </a:r>
          </a:p>
        </p:txBody>
      </p:sp>
      <p:sp>
        <p:nvSpPr>
          <p:cNvPr id="21" name="Text Placeholder 19">
            <a:extLst>
              <a:ext uri="{FF2B5EF4-FFF2-40B4-BE49-F238E27FC236}">
                <a16:creationId xmlns:a16="http://schemas.microsoft.com/office/drawing/2014/main" id="{E866F90A-6408-3743-8233-5612E452413F}"/>
              </a:ext>
            </a:extLst>
          </p:cNvPr>
          <p:cNvSpPr>
            <a:spLocks noGrp="1"/>
          </p:cNvSpPr>
          <p:nvPr>
            <p:ph type="body" sz="quarter" idx="11" hasCustomPrompt="1"/>
          </p:nvPr>
        </p:nvSpPr>
        <p:spPr>
          <a:xfrm>
            <a:off x="261938" y="3985994"/>
            <a:ext cx="5908203" cy="565464"/>
          </a:xfrm>
          <a:prstGeom prst="rect">
            <a:avLst/>
          </a:prstGeom>
        </p:spPr>
        <p:txBody>
          <a:bodyPr>
            <a:noAutofit/>
          </a:bodyPr>
          <a:lstStyle>
            <a:lvl1pPr>
              <a:lnSpc>
                <a:spcPts val="2200"/>
              </a:lnSpc>
              <a:spcBef>
                <a:spcPts val="0"/>
              </a:spcBef>
              <a:spcAft>
                <a:spcPts val="0"/>
              </a:spcAft>
              <a:defRPr sz="1800" b="0" i="0">
                <a:solidFill>
                  <a:schemeClr val="bg2"/>
                </a:solidFill>
                <a:latin typeface="Roboto Condensed" panose="02000000000000000000" pitchFamily="2" charset="0"/>
                <a:ea typeface="Roboto Condensed" panose="02000000000000000000" pitchFamily="2" charset="0"/>
              </a:defRPr>
            </a:lvl1pPr>
          </a:lstStyle>
          <a:p>
            <a:pPr lvl="0"/>
            <a:r>
              <a:rPr lang="en-US" dirty="0"/>
              <a:t>Click to edit master author style</a:t>
            </a:r>
            <a:br>
              <a:rPr lang="en-US" dirty="0"/>
            </a:br>
            <a:r>
              <a:rPr lang="en-US" dirty="0"/>
              <a:t>(max two lines)</a:t>
            </a:r>
          </a:p>
        </p:txBody>
      </p:sp>
    </p:spTree>
    <p:extLst>
      <p:ext uri="{BB962C8B-B14F-4D97-AF65-F5344CB8AC3E}">
        <p14:creationId xmlns:p14="http://schemas.microsoft.com/office/powerpoint/2010/main" val="2871479588"/>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image + colour)">
    <p:spTree>
      <p:nvGrpSpPr>
        <p:cNvPr id="1" name=""/>
        <p:cNvGrpSpPr/>
        <p:nvPr/>
      </p:nvGrpSpPr>
      <p:grpSpPr>
        <a:xfrm>
          <a:off x="0" y="0"/>
          <a:ext cx="0" cy="0"/>
          <a:chOff x="0" y="0"/>
          <a:chExt cx="0" cy="0"/>
        </a:xfrm>
      </p:grpSpPr>
      <p:sp>
        <p:nvSpPr>
          <p:cNvPr id="13" name="Title 14">
            <a:extLst>
              <a:ext uri="{FF2B5EF4-FFF2-40B4-BE49-F238E27FC236}">
                <a16:creationId xmlns:a16="http://schemas.microsoft.com/office/drawing/2014/main" id="{3EACBD78-F114-DB45-A1B3-D20622FB9216}"/>
              </a:ext>
            </a:extLst>
          </p:cNvPr>
          <p:cNvSpPr>
            <a:spLocks noGrp="1"/>
          </p:cNvSpPr>
          <p:nvPr>
            <p:ph type="title" hasCustomPrompt="1"/>
          </p:nvPr>
        </p:nvSpPr>
        <p:spPr>
          <a:xfrm>
            <a:off x="3433698" y="2724466"/>
            <a:ext cx="4787663" cy="1071562"/>
          </a:xfrm>
        </p:spPr>
        <p:txBody>
          <a:bodyPr anchor="b">
            <a:normAutofit/>
          </a:bodyPr>
          <a:lstStyle>
            <a:lvl1pPr>
              <a:defRPr sz="3500">
                <a:solidFill>
                  <a:schemeClr val="bg1"/>
                </a:solidFill>
              </a:defRPr>
            </a:lvl1pPr>
          </a:lstStyle>
          <a:p>
            <a:r>
              <a:rPr lang="en-US" dirty="0"/>
              <a:t>CLICK TO EDIT TITLE STYLE IN TWO LINES</a:t>
            </a:r>
          </a:p>
        </p:txBody>
      </p:sp>
      <p:sp>
        <p:nvSpPr>
          <p:cNvPr id="28" name="Text Placeholder 19">
            <a:extLst>
              <a:ext uri="{FF2B5EF4-FFF2-40B4-BE49-F238E27FC236}">
                <a16:creationId xmlns:a16="http://schemas.microsoft.com/office/drawing/2014/main" id="{7E53ACB0-52DC-2540-A17D-C7EF9003C1CA}"/>
              </a:ext>
            </a:extLst>
          </p:cNvPr>
          <p:cNvSpPr>
            <a:spLocks noGrp="1"/>
          </p:cNvSpPr>
          <p:nvPr>
            <p:ph type="body" sz="quarter" idx="13" hasCustomPrompt="1"/>
          </p:nvPr>
        </p:nvSpPr>
        <p:spPr>
          <a:xfrm>
            <a:off x="3433698" y="3965142"/>
            <a:ext cx="4787663" cy="564544"/>
          </a:xfrm>
          <a:prstGeom prst="rect">
            <a:avLst/>
          </a:prstGeom>
        </p:spPr>
        <p:txBody>
          <a:bodyPr>
            <a:noAutofit/>
          </a:bodyPr>
          <a:lstStyle>
            <a:lvl1pPr>
              <a:lnSpc>
                <a:spcPts val="2200"/>
              </a:lnSpc>
              <a:spcBef>
                <a:spcPts val="0"/>
              </a:spcBef>
              <a:spcAft>
                <a:spcPts val="0"/>
              </a:spcAft>
              <a:defRPr sz="1800" b="0" i="0">
                <a:solidFill>
                  <a:schemeClr val="bg1"/>
                </a:solidFill>
                <a:latin typeface="Roboto Condensed" panose="02000000000000000000" pitchFamily="2" charset="0"/>
                <a:ea typeface="Roboto Condensed" panose="02000000000000000000" pitchFamily="2" charset="0"/>
              </a:defRPr>
            </a:lvl1pPr>
          </a:lstStyle>
          <a:p>
            <a:pPr lvl="0"/>
            <a:r>
              <a:rPr lang="en-US" dirty="0"/>
              <a:t>Click to edit subtitle/detail style</a:t>
            </a:r>
            <a:br>
              <a:rPr lang="en-US" dirty="0"/>
            </a:br>
            <a:r>
              <a:rPr lang="en-US" dirty="0"/>
              <a:t>(max two lines)</a:t>
            </a:r>
          </a:p>
        </p:txBody>
      </p:sp>
      <p:sp>
        <p:nvSpPr>
          <p:cNvPr id="3" name="Picture Placeholder 2">
            <a:extLst>
              <a:ext uri="{FF2B5EF4-FFF2-40B4-BE49-F238E27FC236}">
                <a16:creationId xmlns:a16="http://schemas.microsoft.com/office/drawing/2014/main" id="{6DBD5D87-ADDF-F947-A100-D230F3091170}"/>
              </a:ext>
            </a:extLst>
          </p:cNvPr>
          <p:cNvSpPr>
            <a:spLocks noGrp="1"/>
          </p:cNvSpPr>
          <p:nvPr>
            <p:ph type="pic" sz="quarter" idx="14"/>
          </p:nvPr>
        </p:nvSpPr>
        <p:spPr>
          <a:xfrm>
            <a:off x="0" y="1343490"/>
            <a:ext cx="9144000" cy="3343736"/>
          </a:xfrm>
        </p:spPr>
        <p:txBody>
          <a:bodyPr/>
          <a:lstStyle/>
          <a:p>
            <a:endParaRPr lang="en-US" dirty="0"/>
          </a:p>
        </p:txBody>
      </p:sp>
      <p:pic>
        <p:nvPicPr>
          <p:cNvPr id="10" name="Picture 9" descr="A close up of a logo&#10;&#10;Description automatically generated">
            <a:extLst>
              <a:ext uri="{FF2B5EF4-FFF2-40B4-BE49-F238E27FC236}">
                <a16:creationId xmlns:a16="http://schemas.microsoft.com/office/drawing/2014/main" id="{4B8BECD1-238D-0C49-B6D3-C813911C80EE}"/>
              </a:ext>
            </a:extLst>
          </p:cNvPr>
          <p:cNvPicPr>
            <a:picLocks noChangeAspect="1"/>
          </p:cNvPicPr>
          <p:nvPr userDrawn="1"/>
        </p:nvPicPr>
        <p:blipFill>
          <a:blip r:embed="rId2"/>
          <a:stretch>
            <a:fillRect/>
          </a:stretch>
        </p:blipFill>
        <p:spPr>
          <a:xfrm>
            <a:off x="210268" y="214430"/>
            <a:ext cx="1554114" cy="919045"/>
          </a:xfrm>
          <a:prstGeom prst="rect">
            <a:avLst/>
          </a:prstGeom>
        </p:spPr>
      </p:pic>
    </p:spTree>
    <p:extLst>
      <p:ext uri="{BB962C8B-B14F-4D97-AF65-F5344CB8AC3E}">
        <p14:creationId xmlns:p14="http://schemas.microsoft.com/office/powerpoint/2010/main" val="329774915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86EF3A-372F-3B44-B0A7-90C09B780290}"/>
              </a:ext>
            </a:extLst>
          </p:cNvPr>
          <p:cNvSpPr/>
          <p:nvPr userDrawn="1"/>
        </p:nvSpPr>
        <p:spPr>
          <a:xfrm>
            <a:off x="0" y="-450"/>
            <a:ext cx="2286000" cy="514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6708CE2-F6A0-BB4B-A35B-FA585A163E50}"/>
              </a:ext>
            </a:extLst>
          </p:cNvPr>
          <p:cNvCxnSpPr>
            <a:cxnSpLocks/>
          </p:cNvCxnSpPr>
          <p:nvPr userDrawn="1"/>
        </p:nvCxnSpPr>
        <p:spPr>
          <a:xfrm>
            <a:off x="2286000" y="4431377"/>
            <a:ext cx="50806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 Placeholder 2">
            <a:extLst>
              <a:ext uri="{FF2B5EF4-FFF2-40B4-BE49-F238E27FC236}">
                <a16:creationId xmlns:a16="http://schemas.microsoft.com/office/drawing/2014/main" id="{F2F5A91E-7E16-884D-AD57-E7E30FFAACC9}"/>
              </a:ext>
            </a:extLst>
          </p:cNvPr>
          <p:cNvSpPr>
            <a:spLocks noGrp="1"/>
          </p:cNvSpPr>
          <p:nvPr>
            <p:ph type="body" sz="quarter" idx="13" hasCustomPrompt="1"/>
          </p:nvPr>
        </p:nvSpPr>
        <p:spPr>
          <a:xfrm>
            <a:off x="2696562" y="1595391"/>
            <a:ext cx="5379232" cy="1785103"/>
          </a:xfrm>
          <a:prstGeom prst="rect">
            <a:avLst/>
          </a:prstGeom>
        </p:spPr>
        <p:txBody>
          <a:bodyPr anchor="ct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1" i="0" baseline="0">
                <a:solidFill>
                  <a:schemeClr val="tx2"/>
                </a:solidFill>
                <a:latin typeface="Roboto Condensed" panose="02000000000000000000" pitchFamily="2" charset="0"/>
                <a:ea typeface="Roboto Condensed" panose="02000000000000000000" pitchFamily="2" charset="0"/>
                <a:cs typeface="Roboto" panose="02000000000000000000" pitchFamily="2" charset="0"/>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 Click to edit medium quote of about 6 lines Click to edit medium quote of about 6 lines</a:t>
            </a:r>
            <a:endParaRPr lang="en-US" dirty="0"/>
          </a:p>
        </p:txBody>
      </p:sp>
      <p:sp>
        <p:nvSpPr>
          <p:cNvPr id="19" name="Text Placeholder 2">
            <a:extLst>
              <a:ext uri="{FF2B5EF4-FFF2-40B4-BE49-F238E27FC236}">
                <a16:creationId xmlns:a16="http://schemas.microsoft.com/office/drawing/2014/main" id="{21FCFBE0-8EB8-3F4C-8911-3C4068F15D8D}"/>
              </a:ext>
            </a:extLst>
          </p:cNvPr>
          <p:cNvSpPr>
            <a:spLocks noGrp="1"/>
          </p:cNvSpPr>
          <p:nvPr>
            <p:ph type="body" sz="quarter" idx="17" hasCustomPrompt="1"/>
          </p:nvPr>
        </p:nvSpPr>
        <p:spPr>
          <a:xfrm>
            <a:off x="2697424" y="3443750"/>
            <a:ext cx="2982913" cy="252957"/>
          </a:xfrm>
          <a:prstGeom prst="rect">
            <a:avLst/>
          </a:prstGeom>
        </p:spPr>
        <p:txBody>
          <a:bodyPr anchor="t">
            <a:noAutofit/>
          </a:bodyPr>
          <a:lstStyle>
            <a:lvl1pPr>
              <a:defRPr sz="1400" baseline="0">
                <a:solidFill>
                  <a:schemeClr val="tx2"/>
                </a:solidFill>
              </a:defRPr>
            </a:lvl1pPr>
          </a:lstStyle>
          <a:p>
            <a:pPr lvl="0"/>
            <a:r>
              <a:rPr lang="en-US" dirty="0"/>
              <a:t>− Click to insert source</a:t>
            </a:r>
          </a:p>
        </p:txBody>
      </p:sp>
      <p:pic>
        <p:nvPicPr>
          <p:cNvPr id="12" name="Picture 11">
            <a:extLst>
              <a:ext uri="{FF2B5EF4-FFF2-40B4-BE49-F238E27FC236}">
                <a16:creationId xmlns:a16="http://schemas.microsoft.com/office/drawing/2014/main" id="{C6091DA9-16DD-484F-BC24-E8EB80788CFF}"/>
              </a:ext>
            </a:extLst>
          </p:cNvPr>
          <p:cNvPicPr>
            <a:picLocks noChangeAspect="1"/>
          </p:cNvPicPr>
          <p:nvPr userDrawn="1"/>
        </p:nvPicPr>
        <p:blipFill>
          <a:blip r:embed="rId2"/>
          <a:stretch>
            <a:fillRect/>
          </a:stretch>
        </p:blipFill>
        <p:spPr>
          <a:xfrm>
            <a:off x="360000" y="360000"/>
            <a:ext cx="1260000" cy="624836"/>
          </a:xfrm>
          <a:prstGeom prst="rect">
            <a:avLst/>
          </a:prstGeom>
        </p:spPr>
      </p:pic>
    </p:spTree>
    <p:extLst>
      <p:ext uri="{BB962C8B-B14F-4D97-AF65-F5344CB8AC3E}">
        <p14:creationId xmlns:p14="http://schemas.microsoft.com/office/powerpoint/2010/main" val="61171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 attribut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86EF3A-372F-3B44-B0A7-90C09B780290}"/>
              </a:ext>
            </a:extLst>
          </p:cNvPr>
          <p:cNvSpPr/>
          <p:nvPr userDrawn="1"/>
        </p:nvSpPr>
        <p:spPr>
          <a:xfrm>
            <a:off x="0" y="-450"/>
            <a:ext cx="2286000" cy="514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6708CE2-F6A0-BB4B-A35B-FA585A163E50}"/>
              </a:ext>
            </a:extLst>
          </p:cNvPr>
          <p:cNvCxnSpPr>
            <a:cxnSpLocks/>
          </p:cNvCxnSpPr>
          <p:nvPr userDrawn="1"/>
        </p:nvCxnSpPr>
        <p:spPr>
          <a:xfrm>
            <a:off x="2286000" y="4431377"/>
            <a:ext cx="50806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 Placeholder 2">
            <a:extLst>
              <a:ext uri="{FF2B5EF4-FFF2-40B4-BE49-F238E27FC236}">
                <a16:creationId xmlns:a16="http://schemas.microsoft.com/office/drawing/2014/main" id="{F2F5A91E-7E16-884D-AD57-E7E30FFAACC9}"/>
              </a:ext>
            </a:extLst>
          </p:cNvPr>
          <p:cNvSpPr>
            <a:spLocks noGrp="1"/>
          </p:cNvSpPr>
          <p:nvPr>
            <p:ph type="body" sz="quarter" idx="13" hasCustomPrompt="1"/>
          </p:nvPr>
        </p:nvSpPr>
        <p:spPr>
          <a:xfrm>
            <a:off x="4244454" y="1595391"/>
            <a:ext cx="3831340" cy="1785103"/>
          </a:xfrm>
          <a:prstGeom prst="rect">
            <a:avLst/>
          </a:prstGeom>
        </p:spPr>
        <p:txBody>
          <a:bodyPr anchor="ctr"/>
          <a:lstStyle>
            <a:lvl1pPr marL="0" marR="0" indent="0" algn="l" defTabSz="457200" rtl="0" eaLnBrk="1" fontAlgn="auto" latinLnBrk="0" hangingPunct="1">
              <a:lnSpc>
                <a:spcPct val="100000"/>
              </a:lnSpc>
              <a:spcBef>
                <a:spcPct val="20000"/>
              </a:spcBef>
              <a:spcAft>
                <a:spcPts val="0"/>
              </a:spcAft>
              <a:buClrTx/>
              <a:buSzTx/>
              <a:buFont typeface="Arial"/>
              <a:buNone/>
              <a:tabLst/>
              <a:defRPr sz="1800" b="1" i="0" baseline="0">
                <a:solidFill>
                  <a:schemeClr val="tx2"/>
                </a:solidFill>
                <a:latin typeface="Roboto Condensed" panose="02000000000000000000" pitchFamily="2" charset="0"/>
                <a:ea typeface="Roboto Condensed" panose="02000000000000000000" pitchFamily="2" charset="0"/>
                <a:cs typeface="Roboto" panose="02000000000000000000" pitchFamily="2" charset="0"/>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GB" dirty="0"/>
              <a:t>Click to edit medium quote of about 6 lines Click to edit medium quote of about 6 lines Click to edit medium quote of about 6 lines Click to edit medium quote of about 6 lines</a:t>
            </a:r>
            <a:endParaRPr lang="en-US" dirty="0"/>
          </a:p>
        </p:txBody>
      </p:sp>
      <p:sp>
        <p:nvSpPr>
          <p:cNvPr id="19" name="Text Placeholder 2">
            <a:extLst>
              <a:ext uri="{FF2B5EF4-FFF2-40B4-BE49-F238E27FC236}">
                <a16:creationId xmlns:a16="http://schemas.microsoft.com/office/drawing/2014/main" id="{21FCFBE0-8EB8-3F4C-8911-3C4068F15D8D}"/>
              </a:ext>
            </a:extLst>
          </p:cNvPr>
          <p:cNvSpPr>
            <a:spLocks noGrp="1"/>
          </p:cNvSpPr>
          <p:nvPr>
            <p:ph type="body" sz="quarter" idx="17" hasCustomPrompt="1"/>
          </p:nvPr>
        </p:nvSpPr>
        <p:spPr>
          <a:xfrm>
            <a:off x="4244454" y="3443750"/>
            <a:ext cx="2982913" cy="252957"/>
          </a:xfrm>
          <a:prstGeom prst="rect">
            <a:avLst/>
          </a:prstGeom>
        </p:spPr>
        <p:txBody>
          <a:bodyPr anchor="t">
            <a:noAutofit/>
          </a:bodyPr>
          <a:lstStyle>
            <a:lvl1pPr>
              <a:defRPr sz="1400" baseline="0">
                <a:solidFill>
                  <a:schemeClr val="tx2"/>
                </a:solidFill>
              </a:defRPr>
            </a:lvl1pPr>
          </a:lstStyle>
          <a:p>
            <a:pPr lvl="0"/>
            <a:r>
              <a:rPr lang="en-US" dirty="0"/>
              <a:t>− Click to insert source</a:t>
            </a:r>
          </a:p>
        </p:txBody>
      </p:sp>
      <p:pic>
        <p:nvPicPr>
          <p:cNvPr id="12" name="Picture 11">
            <a:extLst>
              <a:ext uri="{FF2B5EF4-FFF2-40B4-BE49-F238E27FC236}">
                <a16:creationId xmlns:a16="http://schemas.microsoft.com/office/drawing/2014/main" id="{C6091DA9-16DD-484F-BC24-E8EB80788CFF}"/>
              </a:ext>
            </a:extLst>
          </p:cNvPr>
          <p:cNvPicPr>
            <a:picLocks noChangeAspect="1"/>
          </p:cNvPicPr>
          <p:nvPr userDrawn="1"/>
        </p:nvPicPr>
        <p:blipFill>
          <a:blip r:embed="rId2"/>
          <a:stretch>
            <a:fillRect/>
          </a:stretch>
        </p:blipFill>
        <p:spPr>
          <a:xfrm>
            <a:off x="360000" y="360000"/>
            <a:ext cx="1260000" cy="624836"/>
          </a:xfrm>
          <a:prstGeom prst="rect">
            <a:avLst/>
          </a:prstGeom>
        </p:spPr>
      </p:pic>
      <p:sp>
        <p:nvSpPr>
          <p:cNvPr id="11" name="Picture Placeholder 7">
            <a:extLst>
              <a:ext uri="{FF2B5EF4-FFF2-40B4-BE49-F238E27FC236}">
                <a16:creationId xmlns:a16="http://schemas.microsoft.com/office/drawing/2014/main" id="{1A122875-E4BD-1548-8377-A7955C723948}"/>
              </a:ext>
            </a:extLst>
          </p:cNvPr>
          <p:cNvSpPr>
            <a:spLocks noGrp="1"/>
          </p:cNvSpPr>
          <p:nvPr>
            <p:ph type="pic" sz="quarter" idx="12" hasCustomPrompt="1"/>
          </p:nvPr>
        </p:nvSpPr>
        <p:spPr>
          <a:xfrm>
            <a:off x="2696562" y="1750983"/>
            <a:ext cx="1260000" cy="1504977"/>
          </a:xfrm>
          <a:prstGeom prst="rect">
            <a:avLst/>
          </a:prstGeom>
        </p:spPr>
        <p:txBody>
          <a:bodyPr>
            <a:normAutofit/>
          </a:bodyPr>
          <a:lstStyle>
            <a:lvl1pPr>
              <a:defRPr sz="1600"/>
            </a:lvl1pPr>
          </a:lstStyle>
          <a:p>
            <a:r>
              <a:rPr lang="en-US" dirty="0"/>
              <a:t>Picture</a:t>
            </a:r>
          </a:p>
        </p:txBody>
      </p:sp>
      <p:sp>
        <p:nvSpPr>
          <p:cNvPr id="15" name="Content Placeholder 10">
            <a:extLst>
              <a:ext uri="{FF2B5EF4-FFF2-40B4-BE49-F238E27FC236}">
                <a16:creationId xmlns:a16="http://schemas.microsoft.com/office/drawing/2014/main" id="{9E8AB5C0-B7AF-AA4E-821F-0D73BFF713EC}"/>
              </a:ext>
            </a:extLst>
          </p:cNvPr>
          <p:cNvSpPr>
            <a:spLocks noGrp="1"/>
          </p:cNvSpPr>
          <p:nvPr>
            <p:ph sz="quarter" idx="18" hasCustomPrompt="1"/>
          </p:nvPr>
        </p:nvSpPr>
        <p:spPr>
          <a:xfrm>
            <a:off x="2602470" y="3338285"/>
            <a:ext cx="1412319" cy="406205"/>
          </a:xfrm>
        </p:spPr>
        <p:txBody>
          <a:bodyPr anchor="b">
            <a:noAutofit/>
          </a:bodyPr>
          <a:lstStyle>
            <a:lvl1pPr>
              <a:defRPr sz="1200"/>
            </a:lvl1pPr>
            <a:lvl2pPr>
              <a:defRPr sz="1600"/>
            </a:lvl2pPr>
            <a:lvl3pPr>
              <a:defRPr sz="1600"/>
            </a:lvl3pPr>
            <a:lvl4pPr>
              <a:defRPr sz="1600"/>
            </a:lvl4pPr>
            <a:lvl5pPr>
              <a:defRPr sz="1600"/>
            </a:lvl5pPr>
          </a:lstStyle>
          <a:p>
            <a:pPr lvl="0"/>
            <a:r>
              <a:rPr lang="en-US" dirty="0"/>
              <a:t>Click to edit details of picture</a:t>
            </a:r>
          </a:p>
        </p:txBody>
      </p:sp>
    </p:spTree>
    <p:extLst>
      <p:ext uri="{BB962C8B-B14F-4D97-AF65-F5344CB8AC3E}">
        <p14:creationId xmlns:p14="http://schemas.microsoft.com/office/powerpoint/2010/main" val="3544188050"/>
      </p:ext>
    </p:extLst>
  </p:cSld>
  <p:clrMapOvr>
    <a:masterClrMapping/>
  </p:clrMapOvr>
  <p:extLst>
    <p:ext uri="{DCECCB84-F9BA-43D5-87BE-67443E8EF086}">
      <p15:sldGuideLst xmlns:p15="http://schemas.microsoft.com/office/powerpoint/2012/main">
        <p15:guide id="1" orient="horz" pos="109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plash">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6E6FE96-B610-F24D-9A20-2C1998CCA72B}"/>
              </a:ext>
            </a:extLst>
          </p:cNvPr>
          <p:cNvPicPr>
            <a:picLocks noChangeAspect="1"/>
          </p:cNvPicPr>
          <p:nvPr userDrawn="1"/>
        </p:nvPicPr>
        <p:blipFill rotWithShape="1">
          <a:blip r:embed="rId2"/>
          <a:srcRect r="16053"/>
          <a:stretch/>
        </p:blipFill>
        <p:spPr>
          <a:xfrm>
            <a:off x="2671279" y="0"/>
            <a:ext cx="6472721" cy="5143500"/>
          </a:xfrm>
          <a:prstGeom prst="rect">
            <a:avLst/>
          </a:prstGeom>
        </p:spPr>
      </p:pic>
      <p:sp>
        <p:nvSpPr>
          <p:cNvPr id="14" name="Rectangle 13">
            <a:extLst>
              <a:ext uri="{FF2B5EF4-FFF2-40B4-BE49-F238E27FC236}">
                <a16:creationId xmlns:a16="http://schemas.microsoft.com/office/drawing/2014/main" id="{2209FCC2-51F2-8946-BA9E-1F46D20E43CF}"/>
              </a:ext>
            </a:extLst>
          </p:cNvPr>
          <p:cNvSpPr/>
          <p:nvPr userDrawn="1"/>
        </p:nvSpPr>
        <p:spPr>
          <a:xfrm>
            <a:off x="468313" y="411750"/>
            <a:ext cx="3442663" cy="43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56E7A93A-A1E3-7241-A919-0AAAAAA2AFA6}"/>
              </a:ext>
            </a:extLst>
          </p:cNvPr>
          <p:cNvSpPr>
            <a:spLocks noGrp="1"/>
          </p:cNvSpPr>
          <p:nvPr>
            <p:ph type="title" hasCustomPrompt="1"/>
          </p:nvPr>
        </p:nvSpPr>
        <p:spPr>
          <a:xfrm>
            <a:off x="566738" y="549275"/>
            <a:ext cx="3344238" cy="1071562"/>
          </a:xfrm>
        </p:spPr>
        <p:txBody>
          <a:bodyPr/>
          <a:lstStyle>
            <a:lvl1pPr>
              <a:defRPr>
                <a:solidFill>
                  <a:schemeClr val="tx1"/>
                </a:solidFill>
              </a:defRPr>
            </a:lvl1pPr>
          </a:lstStyle>
          <a:p>
            <a:r>
              <a:rPr lang="en-US" dirty="0"/>
              <a:t>Click to edit splash title style</a:t>
            </a:r>
          </a:p>
        </p:txBody>
      </p:sp>
      <p:sp>
        <p:nvSpPr>
          <p:cNvPr id="3" name="Content Placeholder 2">
            <a:extLst>
              <a:ext uri="{FF2B5EF4-FFF2-40B4-BE49-F238E27FC236}">
                <a16:creationId xmlns:a16="http://schemas.microsoft.com/office/drawing/2014/main" id="{4FA20B6B-968D-7146-8A45-8C9DE5F2D4AD}"/>
              </a:ext>
            </a:extLst>
          </p:cNvPr>
          <p:cNvSpPr>
            <a:spLocks noGrp="1"/>
          </p:cNvSpPr>
          <p:nvPr>
            <p:ph sz="quarter" idx="11" hasCustomPrompt="1"/>
          </p:nvPr>
        </p:nvSpPr>
        <p:spPr>
          <a:xfrm>
            <a:off x="566736" y="1758951"/>
            <a:ext cx="3230563" cy="2835274"/>
          </a:xfrm>
        </p:spPr>
        <p:txBody>
          <a:bodyPr>
            <a:normAutofit/>
          </a:bodyPr>
          <a:lstStyle>
            <a:lvl1pPr>
              <a:defRPr sz="1600">
                <a:solidFill>
                  <a:schemeClr val="tx1"/>
                </a:solidFill>
              </a:defRPr>
            </a:lvl1pPr>
          </a:lstStyle>
          <a:p>
            <a:r>
              <a:rPr lang="en-US" dirty="0"/>
              <a:t>Click to insert splash content</a:t>
            </a:r>
          </a:p>
        </p:txBody>
      </p:sp>
    </p:spTree>
    <p:extLst>
      <p:ext uri="{BB962C8B-B14F-4D97-AF65-F5344CB8AC3E}">
        <p14:creationId xmlns:p14="http://schemas.microsoft.com/office/powerpoint/2010/main" val="181331687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ap">
    <p:bg>
      <p:bgRef idx="1001">
        <a:schemeClr val="bg2"/>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926F33F-08C6-C04E-905B-CAB22900539A}"/>
              </a:ext>
            </a:extLst>
          </p:cNvPr>
          <p:cNvPicPr>
            <a:picLocks noChangeAspect="1"/>
          </p:cNvPicPr>
          <p:nvPr userDrawn="1"/>
        </p:nvPicPr>
        <p:blipFill>
          <a:blip r:embed="rId2"/>
          <a:srcRect/>
          <a:stretch/>
        </p:blipFill>
        <p:spPr>
          <a:xfrm>
            <a:off x="-7769" y="-2249"/>
            <a:ext cx="9159538" cy="5147999"/>
          </a:xfrm>
          <a:prstGeom prst="rect">
            <a:avLst/>
          </a:prstGeom>
          <a:ln>
            <a:noFill/>
          </a:ln>
        </p:spPr>
      </p:pic>
    </p:spTree>
    <p:extLst>
      <p:ext uri="{BB962C8B-B14F-4D97-AF65-F5344CB8AC3E}">
        <p14:creationId xmlns:p14="http://schemas.microsoft.com/office/powerpoint/2010/main" val="4174994653"/>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broad block)">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A6708CE2-F6A0-BB4B-A35B-FA585A163E50}"/>
              </a:ext>
            </a:extLst>
          </p:cNvPr>
          <p:cNvCxnSpPr>
            <a:cxnSpLocks/>
          </p:cNvCxnSpPr>
          <p:nvPr userDrawn="1"/>
        </p:nvCxnSpPr>
        <p:spPr>
          <a:xfrm>
            <a:off x="2286000" y="4431377"/>
            <a:ext cx="50806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D5645E32-58AF-744E-9185-FEC125D34799}"/>
              </a:ext>
            </a:extLst>
          </p:cNvPr>
          <p:cNvSpPr/>
          <p:nvPr userDrawn="1"/>
        </p:nvSpPr>
        <p:spPr>
          <a:xfrm>
            <a:off x="0" y="-450"/>
            <a:ext cx="2286000" cy="514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BBA394A0-1316-0F45-BF14-DE8324B65B37}"/>
              </a:ext>
            </a:extLst>
          </p:cNvPr>
          <p:cNvPicPr>
            <a:picLocks noChangeAspect="1"/>
          </p:cNvPicPr>
          <p:nvPr userDrawn="1"/>
        </p:nvPicPr>
        <p:blipFill>
          <a:blip r:embed="rId2"/>
          <a:stretch>
            <a:fillRect/>
          </a:stretch>
        </p:blipFill>
        <p:spPr>
          <a:xfrm>
            <a:off x="360000" y="360000"/>
            <a:ext cx="1260000" cy="624836"/>
          </a:xfrm>
          <a:prstGeom prst="rect">
            <a:avLst/>
          </a:prstGeom>
        </p:spPr>
      </p:pic>
    </p:spTree>
    <p:extLst>
      <p:ext uri="{BB962C8B-B14F-4D97-AF65-F5344CB8AC3E}">
        <p14:creationId xmlns:p14="http://schemas.microsoft.com/office/powerpoint/2010/main" val="2929403584"/>
      </p:ext>
    </p:extLst>
  </p:cSld>
  <p:clrMapOvr>
    <a:masterClrMapping/>
  </p:clrMapOvr>
  <p:extLst>
    <p:ext uri="{DCECCB84-F9BA-43D5-87BE-67443E8EF086}">
      <p15:sldGuideLst xmlns:p15="http://schemas.microsoft.com/office/powerpoint/2012/main">
        <p15:guide id="1" orient="horz" pos="10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narrow block)">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86EF3A-372F-3B44-B0A7-90C09B780290}"/>
              </a:ext>
            </a:extLst>
          </p:cNvPr>
          <p:cNvSpPr/>
          <p:nvPr userDrawn="1"/>
        </p:nvSpPr>
        <p:spPr>
          <a:xfrm>
            <a:off x="0" y="-450"/>
            <a:ext cx="1182054" cy="514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6708CE2-F6A0-BB4B-A35B-FA585A163E50}"/>
              </a:ext>
            </a:extLst>
          </p:cNvPr>
          <p:cNvCxnSpPr>
            <a:cxnSpLocks/>
          </p:cNvCxnSpPr>
          <p:nvPr userDrawn="1"/>
        </p:nvCxnSpPr>
        <p:spPr>
          <a:xfrm>
            <a:off x="2286000" y="4431377"/>
            <a:ext cx="50806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6091DA9-16DD-484F-BC24-E8EB80788CFF}"/>
              </a:ext>
            </a:extLst>
          </p:cNvPr>
          <p:cNvPicPr>
            <a:picLocks noChangeAspect="1"/>
          </p:cNvPicPr>
          <p:nvPr userDrawn="1"/>
        </p:nvPicPr>
        <p:blipFill>
          <a:blip r:embed="rId2"/>
          <a:stretch>
            <a:fillRect/>
          </a:stretch>
        </p:blipFill>
        <p:spPr>
          <a:xfrm>
            <a:off x="141027" y="141027"/>
            <a:ext cx="900000" cy="446311"/>
          </a:xfrm>
          <a:prstGeom prst="rect">
            <a:avLst/>
          </a:prstGeom>
        </p:spPr>
      </p:pic>
    </p:spTree>
    <p:extLst>
      <p:ext uri="{BB962C8B-B14F-4D97-AF65-F5344CB8AC3E}">
        <p14:creationId xmlns:p14="http://schemas.microsoft.com/office/powerpoint/2010/main" val="753623619"/>
      </p:ext>
    </p:extLst>
  </p:cSld>
  <p:clrMapOvr>
    <a:masterClrMapping/>
  </p:clrMapOvr>
  <p:extLst>
    <p:ext uri="{DCECCB84-F9BA-43D5-87BE-67443E8EF086}">
      <p15:sldGuideLst xmlns:p15="http://schemas.microsoft.com/office/powerpoint/2012/main">
        <p15:guide id="1" orient="horz" pos="109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211A283-20B6-C147-88F2-6334D0BCFC30}"/>
              </a:ext>
            </a:extLst>
          </p:cNvPr>
          <p:cNvPicPr>
            <a:picLocks noChangeAspect="1"/>
          </p:cNvPicPr>
          <p:nvPr userDrawn="1"/>
        </p:nvPicPr>
        <p:blipFill>
          <a:blip r:embed="rId2"/>
          <a:stretch>
            <a:fillRect/>
          </a:stretch>
        </p:blipFill>
        <p:spPr>
          <a:xfrm>
            <a:off x="210268" y="4015989"/>
            <a:ext cx="1554114" cy="919045"/>
          </a:xfrm>
          <a:prstGeom prst="rect">
            <a:avLst/>
          </a:prstGeom>
        </p:spPr>
      </p:pic>
      <p:sp>
        <p:nvSpPr>
          <p:cNvPr id="11" name="Rectangle 10">
            <a:extLst>
              <a:ext uri="{FF2B5EF4-FFF2-40B4-BE49-F238E27FC236}">
                <a16:creationId xmlns:a16="http://schemas.microsoft.com/office/drawing/2014/main" id="{14A2BFC1-9FD7-1E4A-BE02-4C340CB68114}"/>
              </a:ext>
            </a:extLst>
          </p:cNvPr>
          <p:cNvSpPr/>
          <p:nvPr userDrawn="1"/>
        </p:nvSpPr>
        <p:spPr>
          <a:xfrm>
            <a:off x="0" y="0"/>
            <a:ext cx="9144000" cy="379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9">
            <a:extLst>
              <a:ext uri="{FF2B5EF4-FFF2-40B4-BE49-F238E27FC236}">
                <a16:creationId xmlns:a16="http://schemas.microsoft.com/office/drawing/2014/main" id="{E866F90A-6408-3743-8233-5612E452413F}"/>
              </a:ext>
            </a:extLst>
          </p:cNvPr>
          <p:cNvSpPr>
            <a:spLocks noGrp="1"/>
          </p:cNvSpPr>
          <p:nvPr>
            <p:ph type="body" sz="quarter" idx="11" hasCustomPrompt="1"/>
          </p:nvPr>
        </p:nvSpPr>
        <p:spPr>
          <a:xfrm>
            <a:off x="261938" y="1870432"/>
            <a:ext cx="4227869" cy="1461605"/>
          </a:xfrm>
          <a:prstGeom prst="rect">
            <a:avLst/>
          </a:prstGeom>
        </p:spPr>
        <p:txBody>
          <a:bodyPr anchor="ctr">
            <a:noAutofit/>
          </a:bodyPr>
          <a:lstStyle>
            <a:lvl1pPr>
              <a:lnSpc>
                <a:spcPts val="2200"/>
              </a:lnSpc>
              <a:spcBef>
                <a:spcPts val="0"/>
              </a:spcBef>
              <a:spcAft>
                <a:spcPts val="0"/>
              </a:spcAft>
              <a:defRPr sz="1800" b="0" i="0">
                <a:solidFill>
                  <a:schemeClr val="bg1"/>
                </a:solidFill>
                <a:latin typeface="Roboto Condensed" panose="02000000000000000000" pitchFamily="2" charset="0"/>
                <a:ea typeface="Roboto Condensed" panose="02000000000000000000" pitchFamily="2" charset="0"/>
              </a:defRPr>
            </a:lvl1pPr>
          </a:lstStyle>
          <a:p>
            <a:pPr lvl="0"/>
            <a:r>
              <a:rPr lang="en-US" dirty="0"/>
              <a:t>Click to edit master text styles</a:t>
            </a:r>
          </a:p>
        </p:txBody>
      </p:sp>
      <p:cxnSp>
        <p:nvCxnSpPr>
          <p:cNvPr id="25" name="Straight Connector 24">
            <a:extLst>
              <a:ext uri="{FF2B5EF4-FFF2-40B4-BE49-F238E27FC236}">
                <a16:creationId xmlns:a16="http://schemas.microsoft.com/office/drawing/2014/main" id="{7273C3D7-1A70-4945-8081-0FC60CCE7DB5}"/>
              </a:ext>
            </a:extLst>
          </p:cNvPr>
          <p:cNvCxnSpPr>
            <a:cxnSpLocks/>
          </p:cNvCxnSpPr>
          <p:nvPr userDrawn="1"/>
        </p:nvCxnSpPr>
        <p:spPr>
          <a:xfrm>
            <a:off x="261257" y="3434780"/>
            <a:ext cx="42285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9EEF9DB-C580-8B4E-8991-AD3879F18BEC}"/>
              </a:ext>
            </a:extLst>
          </p:cNvPr>
          <p:cNvCxnSpPr>
            <a:cxnSpLocks/>
          </p:cNvCxnSpPr>
          <p:nvPr userDrawn="1"/>
        </p:nvCxnSpPr>
        <p:spPr>
          <a:xfrm>
            <a:off x="261257" y="1811462"/>
            <a:ext cx="42285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2482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F80A1-09F1-B046-B333-E3382439A1F0}"/>
              </a:ext>
            </a:extLst>
          </p:cNvPr>
          <p:cNvSpPr>
            <a:spLocks noGrp="1"/>
          </p:cNvSpPr>
          <p:nvPr>
            <p:ph type="title" hasCustomPrompt="1"/>
          </p:nvPr>
        </p:nvSpPr>
        <p:spPr/>
        <p:txBody>
          <a:bodyPr/>
          <a:lstStyle/>
          <a:p>
            <a:r>
              <a:rPr lang="en-US" dirty="0"/>
              <a:t>Click to edit Master title style</a:t>
            </a:r>
            <a:br>
              <a:rPr lang="en-US" dirty="0"/>
            </a:br>
            <a:r>
              <a:rPr lang="en-US" dirty="0"/>
              <a:t>(maximum two lines)</a:t>
            </a:r>
          </a:p>
        </p:txBody>
      </p:sp>
      <p:sp>
        <p:nvSpPr>
          <p:cNvPr id="3" name="Footer Placeholder 2">
            <a:extLst>
              <a:ext uri="{FF2B5EF4-FFF2-40B4-BE49-F238E27FC236}">
                <a16:creationId xmlns:a16="http://schemas.microsoft.com/office/drawing/2014/main" id="{74EA6B36-399F-A942-BD31-91F666AD542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C60EB10B-004A-044B-A4AE-77CF6A41D45C}"/>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10" name="Text Placeholder 9">
            <a:extLst>
              <a:ext uri="{FF2B5EF4-FFF2-40B4-BE49-F238E27FC236}">
                <a16:creationId xmlns:a16="http://schemas.microsoft.com/office/drawing/2014/main" id="{86070553-ED09-5944-A89B-611BB0AEDB35}"/>
              </a:ext>
            </a:extLst>
          </p:cNvPr>
          <p:cNvSpPr>
            <a:spLocks noGrp="1"/>
          </p:cNvSpPr>
          <p:nvPr>
            <p:ph type="body" sz="quarter" idx="12"/>
          </p:nvPr>
        </p:nvSpPr>
        <p:spPr>
          <a:xfrm>
            <a:off x="457200" y="1519237"/>
            <a:ext cx="8229600" cy="3074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7118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2CA73-1B6E-9442-94D8-D9BF46E23B84}"/>
              </a:ext>
            </a:extLst>
          </p:cNvPr>
          <p:cNvSpPr>
            <a:spLocks noGrp="1"/>
          </p:cNvSpPr>
          <p:nvPr>
            <p:ph type="title" hasCustomPrompt="1"/>
          </p:nvPr>
        </p:nvSpPr>
        <p:spPr/>
        <p:txBody>
          <a:bodyPr/>
          <a:lstStyle/>
          <a:p>
            <a:r>
              <a:rPr lang="en-US" dirty="0"/>
              <a:t>Click to edit Master title style</a:t>
            </a:r>
            <a:br>
              <a:rPr lang="en-US" dirty="0"/>
            </a:br>
            <a:r>
              <a:rPr lang="en-US" dirty="0"/>
              <a:t>(maximum two lines)</a:t>
            </a:r>
          </a:p>
        </p:txBody>
      </p:sp>
      <p:sp>
        <p:nvSpPr>
          <p:cNvPr id="3" name="Footer Placeholder 2">
            <a:extLst>
              <a:ext uri="{FF2B5EF4-FFF2-40B4-BE49-F238E27FC236}">
                <a16:creationId xmlns:a16="http://schemas.microsoft.com/office/drawing/2014/main" id="{A0C864A3-6DF4-9942-B71F-8C28875E4491}"/>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6B0CB447-0C50-014A-8432-EA372AF1D315}"/>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6" name="Text Placeholder 7">
            <a:extLst>
              <a:ext uri="{FF2B5EF4-FFF2-40B4-BE49-F238E27FC236}">
                <a16:creationId xmlns:a16="http://schemas.microsoft.com/office/drawing/2014/main" id="{3DA4570F-7EC1-7C4A-AC0F-72FB94E633DA}"/>
              </a:ext>
            </a:extLst>
          </p:cNvPr>
          <p:cNvSpPr>
            <a:spLocks noGrp="1"/>
          </p:cNvSpPr>
          <p:nvPr>
            <p:ph type="body" sz="quarter" idx="16" hasCustomPrompt="1"/>
          </p:nvPr>
        </p:nvSpPr>
        <p:spPr>
          <a:xfrm>
            <a:off x="436563" y="1447800"/>
            <a:ext cx="8250237" cy="525463"/>
          </a:xfrm>
          <a:prstGeom prst="rect">
            <a:avLst/>
          </a:prstGeom>
        </p:spPr>
        <p:txBody>
          <a:bodyPr anchor="ctr">
            <a:noAutofit/>
          </a:bodyPr>
          <a:lstStyle>
            <a:lvl1pPr>
              <a:defRPr sz="3000" b="0" i="0">
                <a:latin typeface="Roboto Condensed" panose="02000000000000000000" pitchFamily="2" charset="0"/>
                <a:ea typeface="Roboto Condensed" panose="02000000000000000000" pitchFamily="2" charset="0"/>
              </a:defRPr>
            </a:lvl1pPr>
          </a:lstStyle>
          <a:p>
            <a:pPr lvl="0"/>
            <a:r>
              <a:rPr lang="en-GB" dirty="0"/>
              <a:t>Click to edit Master subtitle style in one line</a:t>
            </a:r>
            <a:endParaRPr lang="en-US" dirty="0"/>
          </a:p>
        </p:txBody>
      </p:sp>
      <p:sp>
        <p:nvSpPr>
          <p:cNvPr id="7" name="Text Placeholder 6">
            <a:extLst>
              <a:ext uri="{FF2B5EF4-FFF2-40B4-BE49-F238E27FC236}">
                <a16:creationId xmlns:a16="http://schemas.microsoft.com/office/drawing/2014/main" id="{DD512B4D-7157-4A46-9B6B-AFABF1C0D27B}"/>
              </a:ext>
            </a:extLst>
          </p:cNvPr>
          <p:cNvSpPr>
            <a:spLocks noGrp="1"/>
          </p:cNvSpPr>
          <p:nvPr>
            <p:ph type="body" sz="quarter" idx="12"/>
          </p:nvPr>
        </p:nvSpPr>
        <p:spPr>
          <a:xfrm>
            <a:off x="457200" y="2134130"/>
            <a:ext cx="8229600" cy="2460095"/>
          </a:xfrm>
          <a:prstGeom prst="rect">
            <a:avLst/>
          </a:prstGeom>
        </p:spPr>
        <p:txBody>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0978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bullet comparis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6AB58160-5721-1E41-973F-6EEF85423063}"/>
              </a:ext>
            </a:extLst>
          </p:cNvPr>
          <p:cNvSpPr>
            <a:spLocks noGrp="1"/>
          </p:cNvSpPr>
          <p:nvPr>
            <p:ph type="body" sz="quarter" idx="15" hasCustomPrompt="1"/>
          </p:nvPr>
        </p:nvSpPr>
        <p:spPr>
          <a:xfrm>
            <a:off x="4618038" y="1506538"/>
            <a:ext cx="4068762" cy="3100387"/>
          </a:xfrm>
        </p:spPr>
        <p:txBody>
          <a:bodyPr/>
          <a:lstStyle>
            <a:lvl1pPr marL="342900" indent="-342900">
              <a:buFont typeface="Arial" panose="020B0604020202020204" pitchFamily="34" charset="0"/>
              <a:buChar char="•"/>
              <a:defRPr/>
            </a:lvl1pPr>
            <a:lvl2pPr marL="514350" indent="-171450">
              <a:buFont typeface="Arial" panose="020B0604020202020204" pitchFamily="34" charset="0"/>
              <a:buChar char="•"/>
              <a:defRPr/>
            </a:lvl2pPr>
            <a:lvl3pPr marL="857250" indent="-171450">
              <a:buFont typeface="Arial" panose="020B0604020202020204" pitchFamily="34" charset="0"/>
              <a:buChar char="•"/>
              <a:defRPr/>
            </a:lvl3pPr>
            <a:lvl4pPr marL="1200150" indent="-171450">
              <a:buFont typeface="Arial" panose="020B0604020202020204" pitchFamily="34" charset="0"/>
              <a:buChar char="•"/>
              <a:defRPr/>
            </a:lvl4pPr>
            <a:lvl5pPr marL="1543050" indent="-171450">
              <a:buFont typeface="Arial" panose="020B0604020202020204" pitchFamily="34" charset="0"/>
              <a:buChar char="•"/>
              <a:defRPr/>
            </a:lvl5pPr>
          </a:lstStyle>
          <a:p>
            <a:pPr lvl="0"/>
            <a:r>
              <a:rPr lang="en-US" dirty="0"/>
              <a:t>Bullet point</a:t>
            </a:r>
          </a:p>
          <a:p>
            <a:pPr lvl="0"/>
            <a:r>
              <a:rPr lang="en-US" dirty="0"/>
              <a:t>Bullet point</a:t>
            </a:r>
          </a:p>
          <a:p>
            <a:pPr lvl="0"/>
            <a:r>
              <a:rPr lang="en-US" dirty="0"/>
              <a:t>Bullet point</a:t>
            </a:r>
          </a:p>
          <a:p>
            <a:pPr lvl="0"/>
            <a:r>
              <a:rPr lang="en-US" dirty="0"/>
              <a:t>Bullet point</a:t>
            </a:r>
          </a:p>
          <a:p>
            <a:pPr lvl="0"/>
            <a:endParaRPr lang="en-US" dirty="0"/>
          </a:p>
        </p:txBody>
      </p:sp>
      <p:sp>
        <p:nvSpPr>
          <p:cNvPr id="2" name="Title 1">
            <a:extLst>
              <a:ext uri="{FF2B5EF4-FFF2-40B4-BE49-F238E27FC236}">
                <a16:creationId xmlns:a16="http://schemas.microsoft.com/office/drawing/2014/main" id="{1E4F80A1-09F1-B046-B333-E3382439A1F0}"/>
              </a:ext>
            </a:extLst>
          </p:cNvPr>
          <p:cNvSpPr>
            <a:spLocks noGrp="1"/>
          </p:cNvSpPr>
          <p:nvPr>
            <p:ph type="title" hasCustomPrompt="1"/>
          </p:nvPr>
        </p:nvSpPr>
        <p:spPr/>
        <p:txBody>
          <a:bodyPr/>
          <a:lstStyle/>
          <a:p>
            <a:r>
              <a:rPr lang="en-US" dirty="0"/>
              <a:t>Click to edit Master title style</a:t>
            </a:r>
            <a:br>
              <a:rPr lang="en-US" dirty="0"/>
            </a:br>
            <a:r>
              <a:rPr lang="en-US" dirty="0"/>
              <a:t>(maximum two lines)</a:t>
            </a:r>
          </a:p>
        </p:txBody>
      </p:sp>
      <p:sp>
        <p:nvSpPr>
          <p:cNvPr id="3" name="Footer Placeholder 2">
            <a:extLst>
              <a:ext uri="{FF2B5EF4-FFF2-40B4-BE49-F238E27FC236}">
                <a16:creationId xmlns:a16="http://schemas.microsoft.com/office/drawing/2014/main" id="{74EA6B36-399F-A942-BD31-91F666AD542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C60EB10B-004A-044B-A4AE-77CF6A41D45C}"/>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10" name="Text Placeholder 9">
            <a:extLst>
              <a:ext uri="{FF2B5EF4-FFF2-40B4-BE49-F238E27FC236}">
                <a16:creationId xmlns:a16="http://schemas.microsoft.com/office/drawing/2014/main" id="{86070553-ED09-5944-A89B-611BB0AEDB35}"/>
              </a:ext>
            </a:extLst>
          </p:cNvPr>
          <p:cNvSpPr>
            <a:spLocks noGrp="1"/>
          </p:cNvSpPr>
          <p:nvPr>
            <p:ph type="body" sz="quarter" idx="12" hasCustomPrompt="1"/>
          </p:nvPr>
        </p:nvSpPr>
        <p:spPr>
          <a:xfrm>
            <a:off x="457200" y="1519237"/>
            <a:ext cx="4032000" cy="3074987"/>
          </a:xfrm>
        </p:spPr>
        <p:txBody>
          <a:bodyPr/>
          <a:lstStyle>
            <a:lvl1pPr marL="342900" indent="-342900">
              <a:buFont typeface="Arial" panose="020B0604020202020204" pitchFamily="34" charset="0"/>
              <a:buChar char="•"/>
              <a:defRPr/>
            </a:lvl1pPr>
          </a:lstStyle>
          <a:p>
            <a:pPr lvl="0"/>
            <a:r>
              <a:rPr lang="en-US" dirty="0"/>
              <a:t>Bullet point</a:t>
            </a:r>
          </a:p>
          <a:p>
            <a:pPr lvl="0"/>
            <a:r>
              <a:rPr lang="en-US" dirty="0"/>
              <a:t>Bullet point</a:t>
            </a:r>
          </a:p>
          <a:p>
            <a:pPr lvl="0"/>
            <a:r>
              <a:rPr lang="en-US" dirty="0"/>
              <a:t>Bullet point</a:t>
            </a:r>
          </a:p>
          <a:p>
            <a:pPr lvl="0"/>
            <a:r>
              <a:rPr lang="en-US" dirty="0"/>
              <a:t>Bullet point</a:t>
            </a:r>
          </a:p>
        </p:txBody>
      </p:sp>
    </p:spTree>
    <p:extLst>
      <p:ext uri="{BB962C8B-B14F-4D97-AF65-F5344CB8AC3E}">
        <p14:creationId xmlns:p14="http://schemas.microsoft.com/office/powerpoint/2010/main" val="3404504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bullet + imag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7F06965-7B6A-6B44-8BDA-B9661315BA26}"/>
              </a:ext>
            </a:extLst>
          </p:cNvPr>
          <p:cNvSpPr>
            <a:spLocks noGrp="1"/>
          </p:cNvSpPr>
          <p:nvPr>
            <p:ph sz="quarter" idx="17"/>
          </p:nvPr>
        </p:nvSpPr>
        <p:spPr>
          <a:xfrm>
            <a:off x="457200" y="1506538"/>
            <a:ext cx="4032000" cy="31003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1E4F80A1-09F1-B046-B333-E3382439A1F0}"/>
              </a:ext>
            </a:extLst>
          </p:cNvPr>
          <p:cNvSpPr>
            <a:spLocks noGrp="1"/>
          </p:cNvSpPr>
          <p:nvPr>
            <p:ph type="title" hasCustomPrompt="1"/>
          </p:nvPr>
        </p:nvSpPr>
        <p:spPr/>
        <p:txBody>
          <a:bodyPr/>
          <a:lstStyle/>
          <a:p>
            <a:r>
              <a:rPr lang="en-US" dirty="0"/>
              <a:t>Click to edit Master title style</a:t>
            </a:r>
            <a:br>
              <a:rPr lang="en-US" dirty="0"/>
            </a:br>
            <a:r>
              <a:rPr lang="en-US" dirty="0"/>
              <a:t>(maximum two lines)</a:t>
            </a:r>
          </a:p>
        </p:txBody>
      </p:sp>
      <p:sp>
        <p:nvSpPr>
          <p:cNvPr id="3" name="Footer Placeholder 2">
            <a:extLst>
              <a:ext uri="{FF2B5EF4-FFF2-40B4-BE49-F238E27FC236}">
                <a16:creationId xmlns:a16="http://schemas.microsoft.com/office/drawing/2014/main" id="{74EA6B36-399F-A942-BD31-91F666AD542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C60EB10B-004A-044B-A4AE-77CF6A41D45C}"/>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11" name="Picture Placeholder 10">
            <a:extLst>
              <a:ext uri="{FF2B5EF4-FFF2-40B4-BE49-F238E27FC236}">
                <a16:creationId xmlns:a16="http://schemas.microsoft.com/office/drawing/2014/main" id="{6816F250-8050-1C46-94A4-C779B3778B7F}"/>
              </a:ext>
            </a:extLst>
          </p:cNvPr>
          <p:cNvSpPr>
            <a:spLocks noGrp="1"/>
          </p:cNvSpPr>
          <p:nvPr>
            <p:ph type="pic" sz="quarter" idx="18"/>
          </p:nvPr>
        </p:nvSpPr>
        <p:spPr>
          <a:xfrm>
            <a:off x="4618038" y="1643865"/>
            <a:ext cx="4068762" cy="2627283"/>
          </a:xfrm>
        </p:spPr>
        <p:txBody>
          <a:bodyPr/>
          <a:lstStyle/>
          <a:p>
            <a:r>
              <a:rPr lang="en-US" dirty="0"/>
              <a:t>Click icon to add picture</a:t>
            </a:r>
          </a:p>
        </p:txBody>
      </p:sp>
      <p:sp>
        <p:nvSpPr>
          <p:cNvPr id="8" name="Text Placeholder 6">
            <a:extLst>
              <a:ext uri="{FF2B5EF4-FFF2-40B4-BE49-F238E27FC236}">
                <a16:creationId xmlns:a16="http://schemas.microsoft.com/office/drawing/2014/main" id="{5A7E03AD-111A-4E48-8B96-0D8A2B6A6D57}"/>
              </a:ext>
            </a:extLst>
          </p:cNvPr>
          <p:cNvSpPr>
            <a:spLocks noGrp="1"/>
          </p:cNvSpPr>
          <p:nvPr>
            <p:ph type="body" sz="quarter" idx="19" hasCustomPrompt="1"/>
          </p:nvPr>
        </p:nvSpPr>
        <p:spPr>
          <a:xfrm>
            <a:off x="4518025" y="4412775"/>
            <a:ext cx="4168775" cy="194149"/>
          </a:xfrm>
        </p:spPr>
        <p:txBody>
          <a:bodyPr anchor="ctr">
            <a:noAutofit/>
          </a:bodyPr>
          <a:lstStyle>
            <a:lvl1pPr>
              <a:defRPr sz="1200" b="0" i="1">
                <a:latin typeface="Roboto" panose="02000000000000000000" pitchFamily="2" charset="0"/>
                <a:ea typeface="Roboto" panose="02000000000000000000" pitchFamily="2" charset="0"/>
                <a:cs typeface="Roboto" panose="02000000000000000000" pitchFamily="2" charset="0"/>
              </a:defRPr>
            </a:lvl1pPr>
          </a:lstStyle>
          <a:p>
            <a:pPr lvl="0"/>
            <a:r>
              <a:rPr lang="en-GB" dirty="0"/>
              <a:t>Click to edit source text</a:t>
            </a:r>
            <a:endParaRPr lang="en-US" dirty="0"/>
          </a:p>
        </p:txBody>
      </p:sp>
    </p:spTree>
    <p:extLst>
      <p:ext uri="{BB962C8B-B14F-4D97-AF65-F5344CB8AC3E}">
        <p14:creationId xmlns:p14="http://schemas.microsoft.com/office/powerpoint/2010/main" val="117003944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chart wide">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6255D582-A1C9-8C4D-9278-9B0464E31D89}"/>
              </a:ext>
            </a:extLst>
          </p:cNvPr>
          <p:cNvSpPr>
            <a:spLocks noGrp="1"/>
          </p:cNvSpPr>
          <p:nvPr>
            <p:ph type="chart" sz="quarter" idx="16"/>
          </p:nvPr>
        </p:nvSpPr>
        <p:spPr>
          <a:xfrm>
            <a:off x="457200" y="1506539"/>
            <a:ext cx="8229600" cy="2764610"/>
          </a:xfrm>
        </p:spPr>
        <p:txBody>
          <a:bodyPr/>
          <a:lstStyle/>
          <a:p>
            <a:r>
              <a:rPr lang="en-US" dirty="0"/>
              <a:t>Click icon to add chart</a:t>
            </a:r>
          </a:p>
        </p:txBody>
      </p:sp>
      <p:sp>
        <p:nvSpPr>
          <p:cNvPr id="2" name="Title 1">
            <a:extLst>
              <a:ext uri="{FF2B5EF4-FFF2-40B4-BE49-F238E27FC236}">
                <a16:creationId xmlns:a16="http://schemas.microsoft.com/office/drawing/2014/main" id="{1E4F80A1-09F1-B046-B333-E3382439A1F0}"/>
              </a:ext>
            </a:extLst>
          </p:cNvPr>
          <p:cNvSpPr>
            <a:spLocks noGrp="1"/>
          </p:cNvSpPr>
          <p:nvPr>
            <p:ph type="title" hasCustomPrompt="1"/>
          </p:nvPr>
        </p:nvSpPr>
        <p:spPr/>
        <p:txBody>
          <a:bodyPr/>
          <a:lstStyle/>
          <a:p>
            <a:r>
              <a:rPr lang="en-US" dirty="0"/>
              <a:t>Click to edit Master title style</a:t>
            </a:r>
            <a:br>
              <a:rPr lang="en-US" dirty="0"/>
            </a:br>
            <a:r>
              <a:rPr lang="en-US" dirty="0"/>
              <a:t>(maximum two lines)</a:t>
            </a:r>
          </a:p>
        </p:txBody>
      </p:sp>
      <p:sp>
        <p:nvSpPr>
          <p:cNvPr id="3" name="Footer Placeholder 2">
            <a:extLst>
              <a:ext uri="{FF2B5EF4-FFF2-40B4-BE49-F238E27FC236}">
                <a16:creationId xmlns:a16="http://schemas.microsoft.com/office/drawing/2014/main" id="{74EA6B36-399F-A942-BD31-91F666AD542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C60EB10B-004A-044B-A4AE-77CF6A41D45C}"/>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7" name="Text Placeholder 6">
            <a:extLst>
              <a:ext uri="{FF2B5EF4-FFF2-40B4-BE49-F238E27FC236}">
                <a16:creationId xmlns:a16="http://schemas.microsoft.com/office/drawing/2014/main" id="{6061E970-DFD6-B849-A2F8-2E6FD065EDF2}"/>
              </a:ext>
            </a:extLst>
          </p:cNvPr>
          <p:cNvSpPr>
            <a:spLocks noGrp="1"/>
          </p:cNvSpPr>
          <p:nvPr>
            <p:ph type="body" sz="quarter" idx="17" hasCustomPrompt="1"/>
          </p:nvPr>
        </p:nvSpPr>
        <p:spPr>
          <a:xfrm>
            <a:off x="457200" y="4412775"/>
            <a:ext cx="8229600" cy="194149"/>
          </a:xfrm>
        </p:spPr>
        <p:txBody>
          <a:bodyPr anchor="ctr">
            <a:noAutofit/>
          </a:bodyPr>
          <a:lstStyle>
            <a:lvl1pPr>
              <a:defRPr sz="1200" b="0" i="1">
                <a:latin typeface="Roboto" panose="02000000000000000000" pitchFamily="2" charset="0"/>
                <a:ea typeface="Roboto" panose="02000000000000000000" pitchFamily="2" charset="0"/>
                <a:cs typeface="Roboto" panose="02000000000000000000" pitchFamily="2" charset="0"/>
              </a:defRPr>
            </a:lvl1pPr>
          </a:lstStyle>
          <a:p>
            <a:pPr lvl="0"/>
            <a:r>
              <a:rPr lang="en-GB" dirty="0"/>
              <a:t>Click to edit source text</a:t>
            </a:r>
            <a:endParaRPr lang="en-US" dirty="0"/>
          </a:p>
        </p:txBody>
      </p:sp>
    </p:spTree>
    <p:extLst>
      <p:ext uri="{BB962C8B-B14F-4D97-AF65-F5344CB8AC3E}">
        <p14:creationId xmlns:p14="http://schemas.microsoft.com/office/powerpoint/2010/main" val="1952201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chart tall">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6255D582-A1C9-8C4D-9278-9B0464E31D89}"/>
              </a:ext>
            </a:extLst>
          </p:cNvPr>
          <p:cNvSpPr>
            <a:spLocks noGrp="1"/>
          </p:cNvSpPr>
          <p:nvPr>
            <p:ph type="chart" sz="quarter" idx="16"/>
          </p:nvPr>
        </p:nvSpPr>
        <p:spPr>
          <a:xfrm>
            <a:off x="3898710" y="447674"/>
            <a:ext cx="4788090" cy="4159249"/>
          </a:xfrm>
        </p:spPr>
        <p:txBody>
          <a:bodyPr/>
          <a:lstStyle/>
          <a:p>
            <a:r>
              <a:rPr lang="en-US" dirty="0"/>
              <a:t>Click icon to add chart</a:t>
            </a:r>
          </a:p>
        </p:txBody>
      </p:sp>
      <p:sp>
        <p:nvSpPr>
          <p:cNvPr id="2" name="Title 1">
            <a:extLst>
              <a:ext uri="{FF2B5EF4-FFF2-40B4-BE49-F238E27FC236}">
                <a16:creationId xmlns:a16="http://schemas.microsoft.com/office/drawing/2014/main" id="{1E4F80A1-09F1-B046-B333-E3382439A1F0}"/>
              </a:ext>
            </a:extLst>
          </p:cNvPr>
          <p:cNvSpPr>
            <a:spLocks noGrp="1"/>
          </p:cNvSpPr>
          <p:nvPr>
            <p:ph type="title" hasCustomPrompt="1"/>
          </p:nvPr>
        </p:nvSpPr>
        <p:spPr>
          <a:xfrm>
            <a:off x="457199" y="274637"/>
            <a:ext cx="3191302" cy="1763429"/>
          </a:xfrm>
        </p:spPr>
        <p:txBody>
          <a:bodyPr/>
          <a:lstStyle/>
          <a:p>
            <a:r>
              <a:rPr lang="en-US" dirty="0"/>
              <a:t>Click to edit Master title style (in about four lines)</a:t>
            </a:r>
          </a:p>
        </p:txBody>
      </p:sp>
      <p:sp>
        <p:nvSpPr>
          <p:cNvPr id="3" name="Footer Placeholder 2">
            <a:extLst>
              <a:ext uri="{FF2B5EF4-FFF2-40B4-BE49-F238E27FC236}">
                <a16:creationId xmlns:a16="http://schemas.microsoft.com/office/drawing/2014/main" id="{74EA6B36-399F-A942-BD31-91F666AD5429}"/>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C60EB10B-004A-044B-A4AE-77CF6A41D45C}"/>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7" name="Text Placeholder 6">
            <a:extLst>
              <a:ext uri="{FF2B5EF4-FFF2-40B4-BE49-F238E27FC236}">
                <a16:creationId xmlns:a16="http://schemas.microsoft.com/office/drawing/2014/main" id="{6061E970-DFD6-B849-A2F8-2E6FD065EDF2}"/>
              </a:ext>
            </a:extLst>
          </p:cNvPr>
          <p:cNvSpPr>
            <a:spLocks noGrp="1"/>
          </p:cNvSpPr>
          <p:nvPr>
            <p:ph type="body" sz="quarter" idx="17" hasCustomPrompt="1"/>
          </p:nvPr>
        </p:nvSpPr>
        <p:spPr>
          <a:xfrm>
            <a:off x="457199" y="4412775"/>
            <a:ext cx="3151567" cy="194149"/>
          </a:xfrm>
        </p:spPr>
        <p:txBody>
          <a:bodyPr anchor="ctr">
            <a:noAutofit/>
          </a:bodyPr>
          <a:lstStyle>
            <a:lvl1pPr>
              <a:defRPr sz="1200" b="0" i="1">
                <a:latin typeface="Roboto" panose="02000000000000000000" pitchFamily="2" charset="0"/>
                <a:ea typeface="Roboto" panose="02000000000000000000" pitchFamily="2" charset="0"/>
                <a:cs typeface="Roboto" panose="02000000000000000000" pitchFamily="2" charset="0"/>
              </a:defRPr>
            </a:lvl1pPr>
          </a:lstStyle>
          <a:p>
            <a:pPr lvl="0"/>
            <a:r>
              <a:rPr lang="en-GB" dirty="0"/>
              <a:t>Click to edit source text</a:t>
            </a:r>
            <a:endParaRPr lang="en-US" dirty="0"/>
          </a:p>
        </p:txBody>
      </p:sp>
    </p:spTree>
    <p:extLst>
      <p:ext uri="{BB962C8B-B14F-4D97-AF65-F5344CB8AC3E}">
        <p14:creationId xmlns:p14="http://schemas.microsoft.com/office/powerpoint/2010/main" val="1891335777"/>
      </p:ext>
    </p:extLst>
  </p:cSld>
  <p:clrMapOvr>
    <a:masterClrMapping/>
  </p:clrMapOvr>
  <p:extLst>
    <p:ext uri="{DCECCB84-F9BA-43D5-87BE-67443E8EF086}">
      <p15:sldGuideLst xmlns:p15="http://schemas.microsoft.com/office/powerpoint/2012/main">
        <p15:guide id="1" orient="horz" pos="28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infomation box">
    <p:spTree>
      <p:nvGrpSpPr>
        <p:cNvPr id="1" name=""/>
        <p:cNvGrpSpPr/>
        <p:nvPr/>
      </p:nvGrpSpPr>
      <p:grpSpPr>
        <a:xfrm>
          <a:off x="0" y="0"/>
          <a:ext cx="0" cy="0"/>
          <a:chOff x="0" y="0"/>
          <a:chExt cx="0" cy="0"/>
        </a:xfrm>
      </p:grpSpPr>
      <p:pic>
        <p:nvPicPr>
          <p:cNvPr id="8" name="Picture 7" descr="A picture containing man, looking, sitting, ball&#10;&#10;Description automatically generated">
            <a:extLst>
              <a:ext uri="{FF2B5EF4-FFF2-40B4-BE49-F238E27FC236}">
                <a16:creationId xmlns:a16="http://schemas.microsoft.com/office/drawing/2014/main" id="{9075FD01-5A5C-E14D-9428-32B878809DE4}"/>
              </a:ext>
            </a:extLst>
          </p:cNvPr>
          <p:cNvPicPr>
            <a:picLocks noChangeAspect="1"/>
          </p:cNvPicPr>
          <p:nvPr userDrawn="1"/>
        </p:nvPicPr>
        <p:blipFill rotWithShape="1">
          <a:blip r:embed="rId2"/>
          <a:srcRect t="28535" b="16638"/>
          <a:stretch/>
        </p:blipFill>
        <p:spPr>
          <a:xfrm>
            <a:off x="0" y="1467650"/>
            <a:ext cx="9144000" cy="2820041"/>
          </a:xfrm>
          <a:prstGeom prst="rect">
            <a:avLst/>
          </a:prstGeom>
        </p:spPr>
      </p:pic>
      <p:sp>
        <p:nvSpPr>
          <p:cNvPr id="2" name="Title 1">
            <a:extLst>
              <a:ext uri="{FF2B5EF4-FFF2-40B4-BE49-F238E27FC236}">
                <a16:creationId xmlns:a16="http://schemas.microsoft.com/office/drawing/2014/main" id="{C1F0535E-2EC2-0148-B339-0D57602CD82F}"/>
              </a:ext>
            </a:extLst>
          </p:cNvPr>
          <p:cNvSpPr>
            <a:spLocks noGrp="1"/>
          </p:cNvSpPr>
          <p:nvPr>
            <p:ph type="title" hasCustomPrompt="1"/>
          </p:nvPr>
        </p:nvSpPr>
        <p:spPr/>
        <p:txBody>
          <a:bodyPr/>
          <a:lstStyle/>
          <a:p>
            <a:r>
              <a:rPr lang="en-GB" dirty="0"/>
              <a:t>Click to edit Master title style</a:t>
            </a:r>
            <a:br>
              <a:rPr lang="en-GB" dirty="0"/>
            </a:br>
            <a:r>
              <a:rPr lang="en-US" dirty="0"/>
              <a:t>(maximum two lines)</a:t>
            </a:r>
          </a:p>
        </p:txBody>
      </p:sp>
      <p:sp>
        <p:nvSpPr>
          <p:cNvPr id="3" name="Footer Placeholder 2">
            <a:extLst>
              <a:ext uri="{FF2B5EF4-FFF2-40B4-BE49-F238E27FC236}">
                <a16:creationId xmlns:a16="http://schemas.microsoft.com/office/drawing/2014/main" id="{74056FE0-DE5F-314A-AE93-5A64327C81E7}"/>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0EA1664C-62EE-D642-AC40-E3DE60E43B6B}"/>
              </a:ext>
            </a:extLst>
          </p:cNvPr>
          <p:cNvSpPr>
            <a:spLocks noGrp="1"/>
          </p:cNvSpPr>
          <p:nvPr>
            <p:ph type="sldNum" sz="quarter" idx="11"/>
          </p:nvPr>
        </p:nvSpPr>
        <p:spPr/>
        <p:txBody>
          <a:bodyPr/>
          <a:lstStyle/>
          <a:p>
            <a:fld id="{C19DCF79-8D0F-6F4D-A6DF-4BF78324B6C7}" type="slidenum">
              <a:rPr lang="en-US" smtClean="0"/>
              <a:pPr/>
              <a:t>‹#›</a:t>
            </a:fld>
            <a:endParaRPr lang="en-US" dirty="0"/>
          </a:p>
        </p:txBody>
      </p:sp>
      <p:sp>
        <p:nvSpPr>
          <p:cNvPr id="24" name="Text Placeholder 10">
            <a:extLst>
              <a:ext uri="{FF2B5EF4-FFF2-40B4-BE49-F238E27FC236}">
                <a16:creationId xmlns:a16="http://schemas.microsoft.com/office/drawing/2014/main" id="{1298C7B3-5B80-8941-9CF3-7EAA22FAE4BF}"/>
              </a:ext>
            </a:extLst>
          </p:cNvPr>
          <p:cNvSpPr>
            <a:spLocks noGrp="1"/>
          </p:cNvSpPr>
          <p:nvPr>
            <p:ph type="body" idx="12" hasCustomPrompt="1"/>
          </p:nvPr>
        </p:nvSpPr>
        <p:spPr>
          <a:xfrm>
            <a:off x="602469" y="1716727"/>
            <a:ext cx="2644275" cy="2380217"/>
          </a:xfrm>
          <a:custGeom>
            <a:avLst/>
            <a:gdLst>
              <a:gd name="connsiteX0" fmla="*/ 3 w 2436813"/>
              <a:gd name="connsiteY0" fmla="*/ 970797 h 2541587"/>
              <a:gd name="connsiteX1" fmla="*/ 1218407 w 2436813"/>
              <a:gd name="connsiteY1" fmla="*/ 0 h 2541587"/>
              <a:gd name="connsiteX2" fmla="*/ 2436810 w 2436813"/>
              <a:gd name="connsiteY2" fmla="*/ 970797 h 2541587"/>
              <a:gd name="connsiteX3" fmla="*/ 1971422 w 2436813"/>
              <a:gd name="connsiteY3" fmla="*/ 2541581 h 2541587"/>
              <a:gd name="connsiteX4" fmla="*/ 465391 w 2436813"/>
              <a:gd name="connsiteY4" fmla="*/ 2541581 h 2541587"/>
              <a:gd name="connsiteX5" fmla="*/ 3 w 2436813"/>
              <a:gd name="connsiteY5" fmla="*/ 970797 h 2541587"/>
              <a:gd name="connsiteX0" fmla="*/ 0 w 2521331"/>
              <a:gd name="connsiteY0" fmla="*/ 1378051 h 2541581"/>
              <a:gd name="connsiteX1" fmla="*/ 1302928 w 2521331"/>
              <a:gd name="connsiteY1" fmla="*/ 0 h 2541581"/>
              <a:gd name="connsiteX2" fmla="*/ 2521331 w 2521331"/>
              <a:gd name="connsiteY2" fmla="*/ 970797 h 2541581"/>
              <a:gd name="connsiteX3" fmla="*/ 2055943 w 2521331"/>
              <a:gd name="connsiteY3" fmla="*/ 2541581 h 2541581"/>
              <a:gd name="connsiteX4" fmla="*/ 549912 w 2521331"/>
              <a:gd name="connsiteY4" fmla="*/ 2541581 h 2541581"/>
              <a:gd name="connsiteX5" fmla="*/ 0 w 2521331"/>
              <a:gd name="connsiteY5" fmla="*/ 1378051 h 2541581"/>
              <a:gd name="connsiteX0" fmla="*/ 0 w 2521331"/>
              <a:gd name="connsiteY0" fmla="*/ 1378051 h 2564633"/>
              <a:gd name="connsiteX1" fmla="*/ 1302928 w 2521331"/>
              <a:gd name="connsiteY1" fmla="*/ 0 h 2564633"/>
              <a:gd name="connsiteX2" fmla="*/ 2521331 w 2521331"/>
              <a:gd name="connsiteY2" fmla="*/ 970797 h 2564633"/>
              <a:gd name="connsiteX3" fmla="*/ 2055943 w 2521331"/>
              <a:gd name="connsiteY3" fmla="*/ 2541581 h 2564633"/>
              <a:gd name="connsiteX4" fmla="*/ 680541 w 2521331"/>
              <a:gd name="connsiteY4" fmla="*/ 2564633 h 2564633"/>
              <a:gd name="connsiteX5" fmla="*/ 0 w 2521331"/>
              <a:gd name="connsiteY5" fmla="*/ 1378051 h 2564633"/>
              <a:gd name="connsiteX0" fmla="*/ 0 w 2521331"/>
              <a:gd name="connsiteY0" fmla="*/ 1378051 h 2564633"/>
              <a:gd name="connsiteX1" fmla="*/ 1302928 w 2521331"/>
              <a:gd name="connsiteY1" fmla="*/ 0 h 2564633"/>
              <a:gd name="connsiteX2" fmla="*/ 2521331 w 2521331"/>
              <a:gd name="connsiteY2" fmla="*/ 970797 h 2564633"/>
              <a:gd name="connsiteX3" fmla="*/ 1971418 w 2521331"/>
              <a:gd name="connsiteY3" fmla="*/ 2549265 h 2564633"/>
              <a:gd name="connsiteX4" fmla="*/ 680541 w 2521331"/>
              <a:gd name="connsiteY4" fmla="*/ 2564633 h 2564633"/>
              <a:gd name="connsiteX5" fmla="*/ 0 w 2521331"/>
              <a:gd name="connsiteY5" fmla="*/ 1378051 h 2564633"/>
              <a:gd name="connsiteX0" fmla="*/ 0 w 2644275"/>
              <a:gd name="connsiteY0" fmla="*/ 1378051 h 2564633"/>
              <a:gd name="connsiteX1" fmla="*/ 1302928 w 2644275"/>
              <a:gd name="connsiteY1" fmla="*/ 0 h 2564633"/>
              <a:gd name="connsiteX2" fmla="*/ 2644275 w 2644275"/>
              <a:gd name="connsiteY2" fmla="*/ 1354999 h 2564633"/>
              <a:gd name="connsiteX3" fmla="*/ 1971418 w 2644275"/>
              <a:gd name="connsiteY3" fmla="*/ 2549265 h 2564633"/>
              <a:gd name="connsiteX4" fmla="*/ 680541 w 2644275"/>
              <a:gd name="connsiteY4" fmla="*/ 2564633 h 2564633"/>
              <a:gd name="connsiteX5" fmla="*/ 0 w 2644275"/>
              <a:gd name="connsiteY5" fmla="*/ 1378051 h 2564633"/>
              <a:gd name="connsiteX0" fmla="*/ 0 w 2644275"/>
              <a:gd name="connsiteY0" fmla="*/ 1193635 h 2380217"/>
              <a:gd name="connsiteX1" fmla="*/ 1963755 w 2644275"/>
              <a:gd name="connsiteY1" fmla="*/ 0 h 2380217"/>
              <a:gd name="connsiteX2" fmla="*/ 2644275 w 2644275"/>
              <a:gd name="connsiteY2" fmla="*/ 1170583 h 2380217"/>
              <a:gd name="connsiteX3" fmla="*/ 1971418 w 2644275"/>
              <a:gd name="connsiteY3" fmla="*/ 2364849 h 2380217"/>
              <a:gd name="connsiteX4" fmla="*/ 680541 w 2644275"/>
              <a:gd name="connsiteY4" fmla="*/ 2380217 h 2380217"/>
              <a:gd name="connsiteX5" fmla="*/ 0 w 2644275"/>
              <a:gd name="connsiteY5" fmla="*/ 1193635 h 2380217"/>
              <a:gd name="connsiteX0" fmla="*/ 0 w 2644275"/>
              <a:gd name="connsiteY0" fmla="*/ 1193635 h 2380217"/>
              <a:gd name="connsiteX1" fmla="*/ 1472220 w 2644275"/>
              <a:gd name="connsiteY1" fmla="*/ 296490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 name="connsiteX0" fmla="*/ 0 w 2644275"/>
              <a:gd name="connsiteY0" fmla="*/ 1193635 h 2380217"/>
              <a:gd name="connsiteX1" fmla="*/ 680765 w 2644275"/>
              <a:gd name="connsiteY1" fmla="*/ 12181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4275" h="2380217">
                <a:moveTo>
                  <a:pt x="0" y="1193635"/>
                </a:moveTo>
                <a:lnTo>
                  <a:pt x="680765" y="12181"/>
                </a:lnTo>
                <a:lnTo>
                  <a:pt x="1963755" y="0"/>
                </a:lnTo>
                <a:lnTo>
                  <a:pt x="2644275" y="1170583"/>
                </a:lnTo>
                <a:lnTo>
                  <a:pt x="1971418" y="2364849"/>
                </a:lnTo>
                <a:lnTo>
                  <a:pt x="680541" y="2380217"/>
                </a:lnTo>
                <a:lnTo>
                  <a:pt x="0" y="1193635"/>
                </a:lnTo>
                <a:close/>
              </a:path>
            </a:pathLst>
          </a:custGeom>
          <a:noFill/>
        </p:spPr>
        <p:txBody>
          <a:bodyPr lIns="180000" tIns="180000" rIns="180000" bIns="180000" anchor="ctr">
            <a:normAutofit/>
          </a:bodyPr>
          <a:lstStyle>
            <a:lvl1pPr algn="ctr">
              <a:defRPr sz="1800">
                <a:solidFill>
                  <a:schemeClr val="tx1"/>
                </a:solidFill>
              </a:defRPr>
            </a:lvl1pPr>
          </a:lstStyle>
          <a:p>
            <a:pPr lvl="0"/>
            <a:r>
              <a:rPr lang="en-GB" dirty="0"/>
              <a:t>Click to edit</a:t>
            </a:r>
            <a:br>
              <a:rPr lang="en-GB" dirty="0"/>
            </a:br>
            <a:r>
              <a:rPr lang="en-GB" dirty="0"/>
              <a:t>key information</a:t>
            </a:r>
            <a:br>
              <a:rPr lang="en-GB" dirty="0"/>
            </a:br>
            <a:r>
              <a:rPr lang="en-GB" dirty="0"/>
              <a:t>text box</a:t>
            </a:r>
            <a:endParaRPr lang="en-US" dirty="0"/>
          </a:p>
        </p:txBody>
      </p:sp>
      <p:sp>
        <p:nvSpPr>
          <p:cNvPr id="9" name="Text Placeholder 10">
            <a:extLst>
              <a:ext uri="{FF2B5EF4-FFF2-40B4-BE49-F238E27FC236}">
                <a16:creationId xmlns:a16="http://schemas.microsoft.com/office/drawing/2014/main" id="{DA91D51C-6B6D-7644-A97E-6E2EC5D07B0C}"/>
              </a:ext>
            </a:extLst>
          </p:cNvPr>
          <p:cNvSpPr>
            <a:spLocks noGrp="1"/>
          </p:cNvSpPr>
          <p:nvPr>
            <p:ph type="body" idx="15" hasCustomPrompt="1"/>
          </p:nvPr>
        </p:nvSpPr>
        <p:spPr>
          <a:xfrm>
            <a:off x="3245776" y="1716727"/>
            <a:ext cx="2644275" cy="2380217"/>
          </a:xfrm>
          <a:custGeom>
            <a:avLst/>
            <a:gdLst>
              <a:gd name="connsiteX0" fmla="*/ 3 w 2436813"/>
              <a:gd name="connsiteY0" fmla="*/ 970797 h 2541587"/>
              <a:gd name="connsiteX1" fmla="*/ 1218407 w 2436813"/>
              <a:gd name="connsiteY1" fmla="*/ 0 h 2541587"/>
              <a:gd name="connsiteX2" fmla="*/ 2436810 w 2436813"/>
              <a:gd name="connsiteY2" fmla="*/ 970797 h 2541587"/>
              <a:gd name="connsiteX3" fmla="*/ 1971422 w 2436813"/>
              <a:gd name="connsiteY3" fmla="*/ 2541581 h 2541587"/>
              <a:gd name="connsiteX4" fmla="*/ 465391 w 2436813"/>
              <a:gd name="connsiteY4" fmla="*/ 2541581 h 2541587"/>
              <a:gd name="connsiteX5" fmla="*/ 3 w 2436813"/>
              <a:gd name="connsiteY5" fmla="*/ 970797 h 2541587"/>
              <a:gd name="connsiteX0" fmla="*/ 0 w 2521331"/>
              <a:gd name="connsiteY0" fmla="*/ 1378051 h 2541581"/>
              <a:gd name="connsiteX1" fmla="*/ 1302928 w 2521331"/>
              <a:gd name="connsiteY1" fmla="*/ 0 h 2541581"/>
              <a:gd name="connsiteX2" fmla="*/ 2521331 w 2521331"/>
              <a:gd name="connsiteY2" fmla="*/ 970797 h 2541581"/>
              <a:gd name="connsiteX3" fmla="*/ 2055943 w 2521331"/>
              <a:gd name="connsiteY3" fmla="*/ 2541581 h 2541581"/>
              <a:gd name="connsiteX4" fmla="*/ 549912 w 2521331"/>
              <a:gd name="connsiteY4" fmla="*/ 2541581 h 2541581"/>
              <a:gd name="connsiteX5" fmla="*/ 0 w 2521331"/>
              <a:gd name="connsiteY5" fmla="*/ 1378051 h 2541581"/>
              <a:gd name="connsiteX0" fmla="*/ 0 w 2521331"/>
              <a:gd name="connsiteY0" fmla="*/ 1378051 h 2564633"/>
              <a:gd name="connsiteX1" fmla="*/ 1302928 w 2521331"/>
              <a:gd name="connsiteY1" fmla="*/ 0 h 2564633"/>
              <a:gd name="connsiteX2" fmla="*/ 2521331 w 2521331"/>
              <a:gd name="connsiteY2" fmla="*/ 970797 h 2564633"/>
              <a:gd name="connsiteX3" fmla="*/ 2055943 w 2521331"/>
              <a:gd name="connsiteY3" fmla="*/ 2541581 h 2564633"/>
              <a:gd name="connsiteX4" fmla="*/ 680541 w 2521331"/>
              <a:gd name="connsiteY4" fmla="*/ 2564633 h 2564633"/>
              <a:gd name="connsiteX5" fmla="*/ 0 w 2521331"/>
              <a:gd name="connsiteY5" fmla="*/ 1378051 h 2564633"/>
              <a:gd name="connsiteX0" fmla="*/ 0 w 2521331"/>
              <a:gd name="connsiteY0" fmla="*/ 1378051 h 2564633"/>
              <a:gd name="connsiteX1" fmla="*/ 1302928 w 2521331"/>
              <a:gd name="connsiteY1" fmla="*/ 0 h 2564633"/>
              <a:gd name="connsiteX2" fmla="*/ 2521331 w 2521331"/>
              <a:gd name="connsiteY2" fmla="*/ 970797 h 2564633"/>
              <a:gd name="connsiteX3" fmla="*/ 1971418 w 2521331"/>
              <a:gd name="connsiteY3" fmla="*/ 2549265 h 2564633"/>
              <a:gd name="connsiteX4" fmla="*/ 680541 w 2521331"/>
              <a:gd name="connsiteY4" fmla="*/ 2564633 h 2564633"/>
              <a:gd name="connsiteX5" fmla="*/ 0 w 2521331"/>
              <a:gd name="connsiteY5" fmla="*/ 1378051 h 2564633"/>
              <a:gd name="connsiteX0" fmla="*/ 0 w 2644275"/>
              <a:gd name="connsiteY0" fmla="*/ 1378051 h 2564633"/>
              <a:gd name="connsiteX1" fmla="*/ 1302928 w 2644275"/>
              <a:gd name="connsiteY1" fmla="*/ 0 h 2564633"/>
              <a:gd name="connsiteX2" fmla="*/ 2644275 w 2644275"/>
              <a:gd name="connsiteY2" fmla="*/ 1354999 h 2564633"/>
              <a:gd name="connsiteX3" fmla="*/ 1971418 w 2644275"/>
              <a:gd name="connsiteY3" fmla="*/ 2549265 h 2564633"/>
              <a:gd name="connsiteX4" fmla="*/ 680541 w 2644275"/>
              <a:gd name="connsiteY4" fmla="*/ 2564633 h 2564633"/>
              <a:gd name="connsiteX5" fmla="*/ 0 w 2644275"/>
              <a:gd name="connsiteY5" fmla="*/ 1378051 h 2564633"/>
              <a:gd name="connsiteX0" fmla="*/ 0 w 2644275"/>
              <a:gd name="connsiteY0" fmla="*/ 1193635 h 2380217"/>
              <a:gd name="connsiteX1" fmla="*/ 1963755 w 2644275"/>
              <a:gd name="connsiteY1" fmla="*/ 0 h 2380217"/>
              <a:gd name="connsiteX2" fmla="*/ 2644275 w 2644275"/>
              <a:gd name="connsiteY2" fmla="*/ 1170583 h 2380217"/>
              <a:gd name="connsiteX3" fmla="*/ 1971418 w 2644275"/>
              <a:gd name="connsiteY3" fmla="*/ 2364849 h 2380217"/>
              <a:gd name="connsiteX4" fmla="*/ 680541 w 2644275"/>
              <a:gd name="connsiteY4" fmla="*/ 2380217 h 2380217"/>
              <a:gd name="connsiteX5" fmla="*/ 0 w 2644275"/>
              <a:gd name="connsiteY5" fmla="*/ 1193635 h 2380217"/>
              <a:gd name="connsiteX0" fmla="*/ 0 w 2644275"/>
              <a:gd name="connsiteY0" fmla="*/ 1193635 h 2380217"/>
              <a:gd name="connsiteX1" fmla="*/ 1472220 w 2644275"/>
              <a:gd name="connsiteY1" fmla="*/ 296490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 name="connsiteX0" fmla="*/ 0 w 2644275"/>
              <a:gd name="connsiteY0" fmla="*/ 1193635 h 2380217"/>
              <a:gd name="connsiteX1" fmla="*/ 680765 w 2644275"/>
              <a:gd name="connsiteY1" fmla="*/ 12181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4275" h="2380217">
                <a:moveTo>
                  <a:pt x="0" y="1193635"/>
                </a:moveTo>
                <a:lnTo>
                  <a:pt x="680765" y="12181"/>
                </a:lnTo>
                <a:lnTo>
                  <a:pt x="1963755" y="0"/>
                </a:lnTo>
                <a:lnTo>
                  <a:pt x="2644275" y="1170583"/>
                </a:lnTo>
                <a:lnTo>
                  <a:pt x="1971418" y="2364849"/>
                </a:lnTo>
                <a:lnTo>
                  <a:pt x="680541" y="2380217"/>
                </a:lnTo>
                <a:lnTo>
                  <a:pt x="0" y="1193635"/>
                </a:lnTo>
                <a:close/>
              </a:path>
            </a:pathLst>
          </a:custGeom>
          <a:noFill/>
        </p:spPr>
        <p:txBody>
          <a:bodyPr lIns="180000" tIns="180000" rIns="180000" bIns="180000" anchor="ctr">
            <a:normAutofit/>
          </a:bodyPr>
          <a:lstStyle>
            <a:lvl1pPr algn="ctr">
              <a:defRPr sz="1800">
                <a:solidFill>
                  <a:schemeClr val="tx1"/>
                </a:solidFill>
              </a:defRPr>
            </a:lvl1pPr>
          </a:lstStyle>
          <a:p>
            <a:pPr lvl="0"/>
            <a:r>
              <a:rPr lang="en-GB" dirty="0"/>
              <a:t>Click to edit</a:t>
            </a:r>
            <a:br>
              <a:rPr lang="en-GB" dirty="0"/>
            </a:br>
            <a:r>
              <a:rPr lang="en-GB" dirty="0"/>
              <a:t>key information</a:t>
            </a:r>
            <a:br>
              <a:rPr lang="en-GB" dirty="0"/>
            </a:br>
            <a:r>
              <a:rPr lang="en-GB" dirty="0"/>
              <a:t>text box</a:t>
            </a:r>
            <a:endParaRPr lang="en-US" dirty="0"/>
          </a:p>
        </p:txBody>
      </p:sp>
      <p:sp>
        <p:nvSpPr>
          <p:cNvPr id="10" name="Text Placeholder 10">
            <a:extLst>
              <a:ext uri="{FF2B5EF4-FFF2-40B4-BE49-F238E27FC236}">
                <a16:creationId xmlns:a16="http://schemas.microsoft.com/office/drawing/2014/main" id="{27CBF6D0-0429-D148-8877-D75DF73F87F3}"/>
              </a:ext>
            </a:extLst>
          </p:cNvPr>
          <p:cNvSpPr>
            <a:spLocks noGrp="1"/>
          </p:cNvSpPr>
          <p:nvPr>
            <p:ph type="body" idx="16" hasCustomPrompt="1"/>
          </p:nvPr>
        </p:nvSpPr>
        <p:spPr>
          <a:xfrm>
            <a:off x="5897258" y="1716727"/>
            <a:ext cx="2644275" cy="2380217"/>
          </a:xfrm>
          <a:custGeom>
            <a:avLst/>
            <a:gdLst>
              <a:gd name="connsiteX0" fmla="*/ 3 w 2436813"/>
              <a:gd name="connsiteY0" fmla="*/ 970797 h 2541587"/>
              <a:gd name="connsiteX1" fmla="*/ 1218407 w 2436813"/>
              <a:gd name="connsiteY1" fmla="*/ 0 h 2541587"/>
              <a:gd name="connsiteX2" fmla="*/ 2436810 w 2436813"/>
              <a:gd name="connsiteY2" fmla="*/ 970797 h 2541587"/>
              <a:gd name="connsiteX3" fmla="*/ 1971422 w 2436813"/>
              <a:gd name="connsiteY3" fmla="*/ 2541581 h 2541587"/>
              <a:gd name="connsiteX4" fmla="*/ 465391 w 2436813"/>
              <a:gd name="connsiteY4" fmla="*/ 2541581 h 2541587"/>
              <a:gd name="connsiteX5" fmla="*/ 3 w 2436813"/>
              <a:gd name="connsiteY5" fmla="*/ 970797 h 2541587"/>
              <a:gd name="connsiteX0" fmla="*/ 0 w 2521331"/>
              <a:gd name="connsiteY0" fmla="*/ 1378051 h 2541581"/>
              <a:gd name="connsiteX1" fmla="*/ 1302928 w 2521331"/>
              <a:gd name="connsiteY1" fmla="*/ 0 h 2541581"/>
              <a:gd name="connsiteX2" fmla="*/ 2521331 w 2521331"/>
              <a:gd name="connsiteY2" fmla="*/ 970797 h 2541581"/>
              <a:gd name="connsiteX3" fmla="*/ 2055943 w 2521331"/>
              <a:gd name="connsiteY3" fmla="*/ 2541581 h 2541581"/>
              <a:gd name="connsiteX4" fmla="*/ 549912 w 2521331"/>
              <a:gd name="connsiteY4" fmla="*/ 2541581 h 2541581"/>
              <a:gd name="connsiteX5" fmla="*/ 0 w 2521331"/>
              <a:gd name="connsiteY5" fmla="*/ 1378051 h 2541581"/>
              <a:gd name="connsiteX0" fmla="*/ 0 w 2521331"/>
              <a:gd name="connsiteY0" fmla="*/ 1378051 h 2564633"/>
              <a:gd name="connsiteX1" fmla="*/ 1302928 w 2521331"/>
              <a:gd name="connsiteY1" fmla="*/ 0 h 2564633"/>
              <a:gd name="connsiteX2" fmla="*/ 2521331 w 2521331"/>
              <a:gd name="connsiteY2" fmla="*/ 970797 h 2564633"/>
              <a:gd name="connsiteX3" fmla="*/ 2055943 w 2521331"/>
              <a:gd name="connsiteY3" fmla="*/ 2541581 h 2564633"/>
              <a:gd name="connsiteX4" fmla="*/ 680541 w 2521331"/>
              <a:gd name="connsiteY4" fmla="*/ 2564633 h 2564633"/>
              <a:gd name="connsiteX5" fmla="*/ 0 w 2521331"/>
              <a:gd name="connsiteY5" fmla="*/ 1378051 h 2564633"/>
              <a:gd name="connsiteX0" fmla="*/ 0 w 2521331"/>
              <a:gd name="connsiteY0" fmla="*/ 1378051 h 2564633"/>
              <a:gd name="connsiteX1" fmla="*/ 1302928 w 2521331"/>
              <a:gd name="connsiteY1" fmla="*/ 0 h 2564633"/>
              <a:gd name="connsiteX2" fmla="*/ 2521331 w 2521331"/>
              <a:gd name="connsiteY2" fmla="*/ 970797 h 2564633"/>
              <a:gd name="connsiteX3" fmla="*/ 1971418 w 2521331"/>
              <a:gd name="connsiteY3" fmla="*/ 2549265 h 2564633"/>
              <a:gd name="connsiteX4" fmla="*/ 680541 w 2521331"/>
              <a:gd name="connsiteY4" fmla="*/ 2564633 h 2564633"/>
              <a:gd name="connsiteX5" fmla="*/ 0 w 2521331"/>
              <a:gd name="connsiteY5" fmla="*/ 1378051 h 2564633"/>
              <a:gd name="connsiteX0" fmla="*/ 0 w 2644275"/>
              <a:gd name="connsiteY0" fmla="*/ 1378051 h 2564633"/>
              <a:gd name="connsiteX1" fmla="*/ 1302928 w 2644275"/>
              <a:gd name="connsiteY1" fmla="*/ 0 h 2564633"/>
              <a:gd name="connsiteX2" fmla="*/ 2644275 w 2644275"/>
              <a:gd name="connsiteY2" fmla="*/ 1354999 h 2564633"/>
              <a:gd name="connsiteX3" fmla="*/ 1971418 w 2644275"/>
              <a:gd name="connsiteY3" fmla="*/ 2549265 h 2564633"/>
              <a:gd name="connsiteX4" fmla="*/ 680541 w 2644275"/>
              <a:gd name="connsiteY4" fmla="*/ 2564633 h 2564633"/>
              <a:gd name="connsiteX5" fmla="*/ 0 w 2644275"/>
              <a:gd name="connsiteY5" fmla="*/ 1378051 h 2564633"/>
              <a:gd name="connsiteX0" fmla="*/ 0 w 2644275"/>
              <a:gd name="connsiteY0" fmla="*/ 1193635 h 2380217"/>
              <a:gd name="connsiteX1" fmla="*/ 1963755 w 2644275"/>
              <a:gd name="connsiteY1" fmla="*/ 0 h 2380217"/>
              <a:gd name="connsiteX2" fmla="*/ 2644275 w 2644275"/>
              <a:gd name="connsiteY2" fmla="*/ 1170583 h 2380217"/>
              <a:gd name="connsiteX3" fmla="*/ 1971418 w 2644275"/>
              <a:gd name="connsiteY3" fmla="*/ 2364849 h 2380217"/>
              <a:gd name="connsiteX4" fmla="*/ 680541 w 2644275"/>
              <a:gd name="connsiteY4" fmla="*/ 2380217 h 2380217"/>
              <a:gd name="connsiteX5" fmla="*/ 0 w 2644275"/>
              <a:gd name="connsiteY5" fmla="*/ 1193635 h 2380217"/>
              <a:gd name="connsiteX0" fmla="*/ 0 w 2644275"/>
              <a:gd name="connsiteY0" fmla="*/ 1193635 h 2380217"/>
              <a:gd name="connsiteX1" fmla="*/ 1472220 w 2644275"/>
              <a:gd name="connsiteY1" fmla="*/ 296490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 name="connsiteX0" fmla="*/ 0 w 2644275"/>
              <a:gd name="connsiteY0" fmla="*/ 1193635 h 2380217"/>
              <a:gd name="connsiteX1" fmla="*/ 680765 w 2644275"/>
              <a:gd name="connsiteY1" fmla="*/ 12181 h 2380217"/>
              <a:gd name="connsiteX2" fmla="*/ 1963755 w 2644275"/>
              <a:gd name="connsiteY2" fmla="*/ 0 h 2380217"/>
              <a:gd name="connsiteX3" fmla="*/ 2644275 w 2644275"/>
              <a:gd name="connsiteY3" fmla="*/ 1170583 h 2380217"/>
              <a:gd name="connsiteX4" fmla="*/ 1971418 w 2644275"/>
              <a:gd name="connsiteY4" fmla="*/ 2364849 h 2380217"/>
              <a:gd name="connsiteX5" fmla="*/ 680541 w 2644275"/>
              <a:gd name="connsiteY5" fmla="*/ 2380217 h 2380217"/>
              <a:gd name="connsiteX6" fmla="*/ 0 w 2644275"/>
              <a:gd name="connsiteY6" fmla="*/ 1193635 h 2380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4275" h="2380217">
                <a:moveTo>
                  <a:pt x="0" y="1193635"/>
                </a:moveTo>
                <a:lnTo>
                  <a:pt x="680765" y="12181"/>
                </a:lnTo>
                <a:lnTo>
                  <a:pt x="1963755" y="0"/>
                </a:lnTo>
                <a:lnTo>
                  <a:pt x="2644275" y="1170583"/>
                </a:lnTo>
                <a:lnTo>
                  <a:pt x="1971418" y="2364849"/>
                </a:lnTo>
                <a:lnTo>
                  <a:pt x="680541" y="2380217"/>
                </a:lnTo>
                <a:lnTo>
                  <a:pt x="0" y="1193635"/>
                </a:lnTo>
                <a:close/>
              </a:path>
            </a:pathLst>
          </a:custGeom>
          <a:noFill/>
        </p:spPr>
        <p:txBody>
          <a:bodyPr lIns="180000" tIns="180000" rIns="180000" bIns="180000" anchor="ctr">
            <a:normAutofit/>
          </a:bodyPr>
          <a:lstStyle>
            <a:lvl1pPr algn="ctr">
              <a:defRPr sz="1800">
                <a:solidFill>
                  <a:schemeClr val="tx1"/>
                </a:solidFill>
              </a:defRPr>
            </a:lvl1pPr>
          </a:lstStyle>
          <a:p>
            <a:pPr lvl="0"/>
            <a:r>
              <a:rPr lang="en-GB" dirty="0"/>
              <a:t>Click to edit</a:t>
            </a:r>
            <a:br>
              <a:rPr lang="en-GB" dirty="0"/>
            </a:br>
            <a:r>
              <a:rPr lang="en-GB" dirty="0"/>
              <a:t>key information</a:t>
            </a:r>
            <a:br>
              <a:rPr lang="en-GB" dirty="0"/>
            </a:br>
            <a:r>
              <a:rPr lang="en-GB" dirty="0"/>
              <a:t>text box</a:t>
            </a:r>
            <a:endParaRPr lang="en-US" dirty="0"/>
          </a:p>
        </p:txBody>
      </p:sp>
    </p:spTree>
    <p:extLst>
      <p:ext uri="{BB962C8B-B14F-4D97-AF65-F5344CB8AC3E}">
        <p14:creationId xmlns:p14="http://schemas.microsoft.com/office/powerpoint/2010/main" val="80815486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imag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64EFAE1-7B7A-114A-85A1-326B0EC74BBE}"/>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FBAB64FA-9639-1A48-9660-513C789636C2}"/>
              </a:ext>
            </a:extLst>
          </p:cNvPr>
          <p:cNvSpPr>
            <a:spLocks noGrp="1"/>
          </p:cNvSpPr>
          <p:nvPr>
            <p:ph type="sldNum" sz="quarter" idx="11"/>
          </p:nvPr>
        </p:nvSpPr>
        <p:spPr/>
        <p:txBody>
          <a:bodyPr/>
          <a:lstStyle/>
          <a:p>
            <a:fld id="{C19DCF79-8D0F-6F4D-A6DF-4BF78324B6C7}" type="slidenum">
              <a:rPr lang="en-US" smtClean="0"/>
              <a:pPr/>
              <a:t>‹#›</a:t>
            </a:fld>
            <a:endParaRPr lang="en-US" dirty="0"/>
          </a:p>
        </p:txBody>
      </p:sp>
      <p:pic>
        <p:nvPicPr>
          <p:cNvPr id="12" name="Picture 11">
            <a:extLst>
              <a:ext uri="{FF2B5EF4-FFF2-40B4-BE49-F238E27FC236}">
                <a16:creationId xmlns:a16="http://schemas.microsoft.com/office/drawing/2014/main" id="{9FFFECFE-6A91-A449-8DE2-89AFE4541F0E}"/>
              </a:ext>
            </a:extLst>
          </p:cNvPr>
          <p:cNvPicPr>
            <a:picLocks noChangeAspect="1"/>
          </p:cNvPicPr>
          <p:nvPr userDrawn="1"/>
        </p:nvPicPr>
        <p:blipFill>
          <a:blip r:embed="rId2"/>
          <a:stretch>
            <a:fillRect/>
          </a:stretch>
        </p:blipFill>
        <p:spPr>
          <a:xfrm>
            <a:off x="360000" y="360000"/>
            <a:ext cx="1260000" cy="624836"/>
          </a:xfrm>
          <a:prstGeom prst="rect">
            <a:avLst/>
          </a:prstGeom>
        </p:spPr>
      </p:pic>
      <p:sp>
        <p:nvSpPr>
          <p:cNvPr id="13" name="Title 14">
            <a:extLst>
              <a:ext uri="{FF2B5EF4-FFF2-40B4-BE49-F238E27FC236}">
                <a16:creationId xmlns:a16="http://schemas.microsoft.com/office/drawing/2014/main" id="{3EACBD78-F114-DB45-A1B3-D20622FB9216}"/>
              </a:ext>
            </a:extLst>
          </p:cNvPr>
          <p:cNvSpPr>
            <a:spLocks noGrp="1"/>
          </p:cNvSpPr>
          <p:nvPr>
            <p:ph type="title" hasCustomPrompt="1"/>
          </p:nvPr>
        </p:nvSpPr>
        <p:spPr>
          <a:xfrm>
            <a:off x="261255" y="2129966"/>
            <a:ext cx="4475501" cy="1071562"/>
          </a:xfrm>
        </p:spPr>
        <p:txBody>
          <a:bodyPr anchor="b">
            <a:normAutofit/>
          </a:bodyPr>
          <a:lstStyle>
            <a:lvl1pPr>
              <a:defRPr sz="3500">
                <a:solidFill>
                  <a:schemeClr val="bg1"/>
                </a:solidFill>
              </a:defRPr>
            </a:lvl1pPr>
          </a:lstStyle>
          <a:p>
            <a:r>
              <a:rPr lang="en-US" dirty="0"/>
              <a:t>CLICK TO EDIT TITLE STYLE IN TWO LINES</a:t>
            </a:r>
          </a:p>
        </p:txBody>
      </p:sp>
      <p:sp>
        <p:nvSpPr>
          <p:cNvPr id="27" name="Text Placeholder 19">
            <a:extLst>
              <a:ext uri="{FF2B5EF4-FFF2-40B4-BE49-F238E27FC236}">
                <a16:creationId xmlns:a16="http://schemas.microsoft.com/office/drawing/2014/main" id="{D7144F27-8242-AD48-8910-97BA4B4ABD42}"/>
              </a:ext>
            </a:extLst>
          </p:cNvPr>
          <p:cNvSpPr>
            <a:spLocks noGrp="1"/>
          </p:cNvSpPr>
          <p:nvPr>
            <p:ph type="body" sz="quarter" idx="12" hasCustomPrompt="1"/>
          </p:nvPr>
        </p:nvSpPr>
        <p:spPr>
          <a:xfrm>
            <a:off x="261938" y="3360190"/>
            <a:ext cx="4474818" cy="492619"/>
          </a:xfrm>
          <a:prstGeom prst="rect">
            <a:avLst/>
          </a:prstGeom>
        </p:spPr>
        <p:txBody>
          <a:bodyPr anchor="ctr">
            <a:normAutofit/>
          </a:bodyPr>
          <a:lstStyle>
            <a:lvl1pPr>
              <a:defRPr sz="2600" b="0" i="0">
                <a:solidFill>
                  <a:schemeClr val="bg1"/>
                </a:solidFill>
                <a:latin typeface="Roboto Condensed" panose="02000000000000000000" pitchFamily="2" charset="0"/>
                <a:ea typeface="Roboto Condensed" panose="02000000000000000000" pitchFamily="2" charset="0"/>
              </a:defRPr>
            </a:lvl1pPr>
          </a:lstStyle>
          <a:p>
            <a:pPr lvl="0"/>
            <a:r>
              <a:rPr lang="en-US" dirty="0"/>
              <a:t>Click to edit subtitle style</a:t>
            </a:r>
          </a:p>
        </p:txBody>
      </p:sp>
      <p:sp>
        <p:nvSpPr>
          <p:cNvPr id="28" name="Text Placeholder 19">
            <a:extLst>
              <a:ext uri="{FF2B5EF4-FFF2-40B4-BE49-F238E27FC236}">
                <a16:creationId xmlns:a16="http://schemas.microsoft.com/office/drawing/2014/main" id="{7E53ACB0-52DC-2540-A17D-C7EF9003C1CA}"/>
              </a:ext>
            </a:extLst>
          </p:cNvPr>
          <p:cNvSpPr>
            <a:spLocks noGrp="1"/>
          </p:cNvSpPr>
          <p:nvPr>
            <p:ph type="body" sz="quarter" idx="13" hasCustomPrompt="1"/>
          </p:nvPr>
        </p:nvSpPr>
        <p:spPr>
          <a:xfrm>
            <a:off x="261936" y="3986914"/>
            <a:ext cx="4474817" cy="564544"/>
          </a:xfrm>
          <a:prstGeom prst="rect">
            <a:avLst/>
          </a:prstGeom>
        </p:spPr>
        <p:txBody>
          <a:bodyPr>
            <a:noAutofit/>
          </a:bodyPr>
          <a:lstStyle>
            <a:lvl1pPr>
              <a:lnSpc>
                <a:spcPts val="2200"/>
              </a:lnSpc>
              <a:spcBef>
                <a:spcPts val="0"/>
              </a:spcBef>
              <a:spcAft>
                <a:spcPts val="0"/>
              </a:spcAft>
              <a:defRPr sz="1800" b="0" i="0">
                <a:solidFill>
                  <a:schemeClr val="bg1"/>
                </a:solidFill>
                <a:latin typeface="Roboto Condensed" panose="02000000000000000000" pitchFamily="2" charset="0"/>
                <a:ea typeface="Roboto Condensed" panose="02000000000000000000" pitchFamily="2" charset="0"/>
              </a:defRPr>
            </a:lvl1pPr>
          </a:lstStyle>
          <a:p>
            <a:pPr lvl="0"/>
            <a:r>
              <a:rPr lang="en-US" dirty="0"/>
              <a:t>Click to edit author style</a:t>
            </a:r>
            <a:br>
              <a:rPr lang="en-US" dirty="0"/>
            </a:br>
            <a:r>
              <a:rPr lang="en-US" dirty="0"/>
              <a:t>(max two lines)</a:t>
            </a:r>
          </a:p>
        </p:txBody>
      </p:sp>
      <p:cxnSp>
        <p:nvCxnSpPr>
          <p:cNvPr id="19" name="Straight Connector 18">
            <a:extLst>
              <a:ext uri="{FF2B5EF4-FFF2-40B4-BE49-F238E27FC236}">
                <a16:creationId xmlns:a16="http://schemas.microsoft.com/office/drawing/2014/main" id="{637939AD-873B-8D4F-9AE9-3E42D7A77C1D}"/>
              </a:ext>
            </a:extLst>
          </p:cNvPr>
          <p:cNvCxnSpPr>
            <a:cxnSpLocks/>
          </p:cNvCxnSpPr>
          <p:nvPr userDrawn="1"/>
        </p:nvCxnSpPr>
        <p:spPr>
          <a:xfrm>
            <a:off x="261256" y="4683893"/>
            <a:ext cx="4471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74CAB042-B6B7-4943-A5B5-5316A20BA565}"/>
              </a:ext>
            </a:extLst>
          </p:cNvPr>
          <p:cNvSpPr>
            <a:spLocks noGrp="1"/>
          </p:cNvSpPr>
          <p:nvPr>
            <p:ph type="pic" sz="quarter" idx="14"/>
          </p:nvPr>
        </p:nvSpPr>
        <p:spPr>
          <a:xfrm>
            <a:off x="0" y="0"/>
            <a:ext cx="9144000" cy="5143500"/>
          </a:xfrm>
        </p:spPr>
        <p:txBody>
          <a:bodyPr/>
          <a:lstStyle/>
          <a:p>
            <a:endParaRPr lang="en-US" dirty="0"/>
          </a:p>
        </p:txBody>
      </p:sp>
    </p:spTree>
    <p:extLst>
      <p:ext uri="{BB962C8B-B14F-4D97-AF65-F5344CB8AC3E}">
        <p14:creationId xmlns:p14="http://schemas.microsoft.com/office/powerpoint/2010/main" val="4223349617"/>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Title Placeholder 16">
            <a:extLst>
              <a:ext uri="{FF2B5EF4-FFF2-40B4-BE49-F238E27FC236}">
                <a16:creationId xmlns:a16="http://schemas.microsoft.com/office/drawing/2014/main" id="{172EBE1D-9335-9848-9DAA-E77F897C44ED}"/>
              </a:ext>
            </a:extLst>
          </p:cNvPr>
          <p:cNvSpPr>
            <a:spLocks noGrp="1"/>
          </p:cNvSpPr>
          <p:nvPr>
            <p:ph type="title"/>
          </p:nvPr>
        </p:nvSpPr>
        <p:spPr>
          <a:xfrm>
            <a:off x="457200" y="274638"/>
            <a:ext cx="8229600" cy="1071562"/>
          </a:xfrm>
          <a:prstGeom prst="rect">
            <a:avLst/>
          </a:prstGeom>
        </p:spPr>
        <p:txBody>
          <a:bodyPr vert="horz" lIns="91440" tIns="45720" rIns="91440" bIns="45720" rtlCol="0" anchor="t">
            <a:normAutofit/>
          </a:bodyPr>
          <a:lstStyle/>
          <a:p>
            <a:r>
              <a:rPr lang="en-US" dirty="0"/>
              <a:t>Click to edit Master title style</a:t>
            </a:r>
            <a:br>
              <a:rPr lang="en-US" dirty="0"/>
            </a:br>
            <a:r>
              <a:rPr lang="en-US" dirty="0"/>
              <a:t>(maximum two lines)</a:t>
            </a:r>
          </a:p>
        </p:txBody>
      </p:sp>
      <p:sp>
        <p:nvSpPr>
          <p:cNvPr id="23" name="Footer Placeholder 21">
            <a:extLst>
              <a:ext uri="{FF2B5EF4-FFF2-40B4-BE49-F238E27FC236}">
                <a16:creationId xmlns:a16="http://schemas.microsoft.com/office/drawing/2014/main" id="{874FE988-AA05-BF41-BF04-C7788D0BB39F}"/>
              </a:ext>
            </a:extLst>
          </p:cNvPr>
          <p:cNvSpPr>
            <a:spLocks noGrp="1"/>
          </p:cNvSpPr>
          <p:nvPr>
            <p:ph type="ftr" sz="quarter" idx="3"/>
          </p:nvPr>
        </p:nvSpPr>
        <p:spPr>
          <a:xfrm>
            <a:off x="367677" y="4748551"/>
            <a:ext cx="3086100" cy="274637"/>
          </a:xfrm>
          <a:prstGeom prst="rect">
            <a:avLst/>
          </a:prstGeom>
        </p:spPr>
        <p:txBody>
          <a:bodyPr vert="horz" lIns="91440" tIns="45720" rIns="91440" bIns="45720" rtlCol="0" anchor="ctr"/>
          <a:lstStyle>
            <a:lvl1pPr algn="l">
              <a:defRPr sz="1000" b="1" i="0">
                <a:solidFill>
                  <a:schemeClr val="accent6"/>
                </a:solidFill>
                <a:latin typeface="Roboto Condensed" panose="02000000000000000000" pitchFamily="2" charset="0"/>
                <a:ea typeface="Roboto Condensed" panose="02000000000000000000" pitchFamily="2" charset="0"/>
              </a:defRPr>
            </a:lvl1pPr>
          </a:lstStyle>
          <a:p>
            <a:r>
              <a:rPr lang="en-US"/>
              <a:t>Report title</a:t>
            </a:r>
            <a:endParaRPr lang="en-US" dirty="0"/>
          </a:p>
        </p:txBody>
      </p:sp>
      <p:sp>
        <p:nvSpPr>
          <p:cNvPr id="25" name="Slide Number Placeholder 23">
            <a:extLst>
              <a:ext uri="{FF2B5EF4-FFF2-40B4-BE49-F238E27FC236}">
                <a16:creationId xmlns:a16="http://schemas.microsoft.com/office/drawing/2014/main" id="{D0CB405C-2066-EC46-9387-4660B329C1EE}"/>
              </a:ext>
            </a:extLst>
          </p:cNvPr>
          <p:cNvSpPr>
            <a:spLocks noGrp="1"/>
          </p:cNvSpPr>
          <p:nvPr>
            <p:ph type="sldNum" sz="quarter" idx="4"/>
          </p:nvPr>
        </p:nvSpPr>
        <p:spPr>
          <a:xfrm>
            <a:off x="6739471" y="4748551"/>
            <a:ext cx="2057400" cy="274637"/>
          </a:xfrm>
          <a:prstGeom prst="rect">
            <a:avLst/>
          </a:prstGeom>
        </p:spPr>
        <p:txBody>
          <a:bodyPr vert="horz" lIns="91440" tIns="45720" rIns="91440" bIns="45720" rtlCol="0" anchor="ctr"/>
          <a:lstStyle>
            <a:lvl1pPr algn="r">
              <a:defRPr sz="1000" b="1" i="0">
                <a:solidFill>
                  <a:schemeClr val="accent6"/>
                </a:solidFill>
                <a:latin typeface="Roboto Condensed" panose="02000000000000000000" pitchFamily="2" charset="0"/>
                <a:ea typeface="Roboto Condensed" panose="02000000000000000000" pitchFamily="2" charset="0"/>
              </a:defRPr>
            </a:lvl1pPr>
          </a:lstStyle>
          <a:p>
            <a:fld id="{C19DCF79-8D0F-6F4D-A6DF-4BF78324B6C7}" type="slidenum">
              <a:rPr lang="en-US" smtClean="0"/>
              <a:pPr/>
              <a:t>‹#›</a:t>
            </a:fld>
            <a:endParaRPr lang="en-US" dirty="0"/>
          </a:p>
        </p:txBody>
      </p:sp>
      <p:cxnSp>
        <p:nvCxnSpPr>
          <p:cNvPr id="27" name="Straight Connector 26">
            <a:extLst>
              <a:ext uri="{FF2B5EF4-FFF2-40B4-BE49-F238E27FC236}">
                <a16:creationId xmlns:a16="http://schemas.microsoft.com/office/drawing/2014/main" id="{5CE74F87-5C7A-AD40-9897-79BCDB8329B3}"/>
              </a:ext>
            </a:extLst>
          </p:cNvPr>
          <p:cNvCxnSpPr>
            <a:cxnSpLocks/>
          </p:cNvCxnSpPr>
          <p:nvPr userDrawn="1"/>
        </p:nvCxnSpPr>
        <p:spPr>
          <a:xfrm>
            <a:off x="457200" y="234134"/>
            <a:ext cx="8229600" cy="0"/>
          </a:xfrm>
          <a:prstGeom prst="line">
            <a:avLst/>
          </a:prstGeom>
          <a:ln w="12700">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B49C8A9F-6DF1-BB4B-BB75-4A8939160BE7}"/>
              </a:ext>
            </a:extLst>
          </p:cNvPr>
          <p:cNvCxnSpPr>
            <a:cxnSpLocks/>
          </p:cNvCxnSpPr>
          <p:nvPr userDrawn="1"/>
        </p:nvCxnSpPr>
        <p:spPr>
          <a:xfrm>
            <a:off x="458170" y="4731343"/>
            <a:ext cx="8228630" cy="0"/>
          </a:xfrm>
          <a:prstGeom prst="line">
            <a:avLst/>
          </a:prstGeom>
          <a:ln w="127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9" name="Text Placeholder 28">
            <a:extLst>
              <a:ext uri="{FF2B5EF4-FFF2-40B4-BE49-F238E27FC236}">
                <a16:creationId xmlns:a16="http://schemas.microsoft.com/office/drawing/2014/main" id="{BEF88842-43B3-6D4E-B874-CAA861243763}"/>
              </a:ext>
            </a:extLst>
          </p:cNvPr>
          <p:cNvSpPr>
            <a:spLocks noGrp="1"/>
          </p:cNvSpPr>
          <p:nvPr>
            <p:ph type="body" idx="1"/>
          </p:nvPr>
        </p:nvSpPr>
        <p:spPr>
          <a:xfrm>
            <a:off x="457200" y="1507067"/>
            <a:ext cx="8229600" cy="30871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55078389"/>
      </p:ext>
    </p:extLst>
  </p:cSld>
  <p:clrMap bg1="lt1" tx1="dk1" bg2="lt2" tx2="dk2" accent1="accent1" accent2="accent2" accent3="accent3" accent4="accent4" accent5="accent5" accent6="accent6" hlink="hlink" folHlink="folHlink"/>
  <p:sldLayoutIdLst>
    <p:sldLayoutId id="2147483671" r:id="rId1"/>
    <p:sldLayoutId id="2147483662" r:id="rId2"/>
    <p:sldLayoutId id="2147483664" r:id="rId3"/>
    <p:sldLayoutId id="2147483667" r:id="rId4"/>
    <p:sldLayoutId id="2147483669" r:id="rId5"/>
    <p:sldLayoutId id="2147483668" r:id="rId6"/>
    <p:sldLayoutId id="2147483674" r:id="rId7"/>
    <p:sldLayoutId id="2147483696" r:id="rId8"/>
  </p:sldLayoutIdLst>
  <p:hf hdr="0" dt="0"/>
  <p:txStyles>
    <p:titleStyle>
      <a:lvl1pPr algn="l" defTabSz="685800" rtl="0" eaLnBrk="1" latinLnBrk="0" hangingPunct="1">
        <a:lnSpc>
          <a:spcPct val="90000"/>
        </a:lnSpc>
        <a:spcBef>
          <a:spcPct val="0"/>
        </a:spcBef>
        <a:buNone/>
        <a:defRPr sz="3300" b="1" i="0" kern="1200">
          <a:solidFill>
            <a:schemeClr val="tx2"/>
          </a:solidFill>
          <a:latin typeface="Roboto Condensed" panose="02000000000000000000" pitchFamily="2" charset="0"/>
          <a:ea typeface="Roboto Condensed" panose="02000000000000000000" pitchFamily="2" charset="0"/>
          <a:cs typeface="+mj-cs"/>
        </a:defRPr>
      </a:lvl1pPr>
    </p:titleStyle>
    <p:bodyStyle>
      <a:lvl1pPr marL="0" indent="0" algn="l" defTabSz="685800" rtl="0" eaLnBrk="1" latinLnBrk="0" hangingPunct="1">
        <a:lnSpc>
          <a:spcPct val="100000"/>
        </a:lnSpc>
        <a:spcBef>
          <a:spcPts val="480"/>
        </a:spcBef>
        <a:spcAft>
          <a:spcPts val="400"/>
        </a:spcAft>
        <a:buClr>
          <a:schemeClr val="tx2"/>
        </a:buClr>
        <a:buFontTx/>
        <a:buNone/>
        <a:defRPr sz="21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 name="Title Placeholder 16">
            <a:extLst>
              <a:ext uri="{FF2B5EF4-FFF2-40B4-BE49-F238E27FC236}">
                <a16:creationId xmlns:a16="http://schemas.microsoft.com/office/drawing/2014/main" id="{172EBE1D-9335-9848-9DAA-E77F897C44ED}"/>
              </a:ext>
            </a:extLst>
          </p:cNvPr>
          <p:cNvSpPr>
            <a:spLocks noGrp="1"/>
          </p:cNvSpPr>
          <p:nvPr>
            <p:ph type="title"/>
          </p:nvPr>
        </p:nvSpPr>
        <p:spPr>
          <a:xfrm>
            <a:off x="457200" y="274638"/>
            <a:ext cx="8229600" cy="1071562"/>
          </a:xfrm>
          <a:prstGeom prst="rect">
            <a:avLst/>
          </a:prstGeom>
        </p:spPr>
        <p:txBody>
          <a:bodyPr vert="horz" lIns="91440" tIns="45720" rIns="91440" bIns="45720" rtlCol="0" anchor="t">
            <a:normAutofit/>
          </a:bodyPr>
          <a:lstStyle/>
          <a:p>
            <a:r>
              <a:rPr lang="en-US" dirty="0"/>
              <a:t>Click to edit Master title style</a:t>
            </a:r>
            <a:br>
              <a:rPr lang="en-US" dirty="0"/>
            </a:br>
            <a:r>
              <a:rPr lang="en-US" dirty="0"/>
              <a:t>(maximum two lines)</a:t>
            </a:r>
          </a:p>
        </p:txBody>
      </p:sp>
      <p:sp>
        <p:nvSpPr>
          <p:cNvPr id="23" name="Footer Placeholder 21">
            <a:extLst>
              <a:ext uri="{FF2B5EF4-FFF2-40B4-BE49-F238E27FC236}">
                <a16:creationId xmlns:a16="http://schemas.microsoft.com/office/drawing/2014/main" id="{874FE988-AA05-BF41-BF04-C7788D0BB39F}"/>
              </a:ext>
            </a:extLst>
          </p:cNvPr>
          <p:cNvSpPr>
            <a:spLocks noGrp="1"/>
          </p:cNvSpPr>
          <p:nvPr>
            <p:ph type="ftr" sz="quarter" idx="3"/>
          </p:nvPr>
        </p:nvSpPr>
        <p:spPr>
          <a:xfrm>
            <a:off x="367677" y="4748551"/>
            <a:ext cx="3086100" cy="274637"/>
          </a:xfrm>
          <a:prstGeom prst="rect">
            <a:avLst/>
          </a:prstGeom>
        </p:spPr>
        <p:txBody>
          <a:bodyPr vert="horz" lIns="91440" tIns="45720" rIns="91440" bIns="45720" rtlCol="0" anchor="ctr"/>
          <a:lstStyle>
            <a:lvl1pPr algn="l">
              <a:defRPr sz="1000" b="1" i="0">
                <a:solidFill>
                  <a:schemeClr val="accent6"/>
                </a:solidFill>
                <a:latin typeface="Roboto Condensed" panose="02000000000000000000" pitchFamily="2" charset="0"/>
                <a:ea typeface="Roboto Condensed" panose="02000000000000000000" pitchFamily="2" charset="0"/>
              </a:defRPr>
            </a:lvl1pPr>
          </a:lstStyle>
          <a:p>
            <a:r>
              <a:rPr lang="en-US"/>
              <a:t>Report title</a:t>
            </a:r>
            <a:endParaRPr lang="en-US" dirty="0"/>
          </a:p>
        </p:txBody>
      </p:sp>
      <p:sp>
        <p:nvSpPr>
          <p:cNvPr id="25" name="Slide Number Placeholder 23">
            <a:extLst>
              <a:ext uri="{FF2B5EF4-FFF2-40B4-BE49-F238E27FC236}">
                <a16:creationId xmlns:a16="http://schemas.microsoft.com/office/drawing/2014/main" id="{D0CB405C-2066-EC46-9387-4660B329C1EE}"/>
              </a:ext>
            </a:extLst>
          </p:cNvPr>
          <p:cNvSpPr>
            <a:spLocks noGrp="1"/>
          </p:cNvSpPr>
          <p:nvPr>
            <p:ph type="sldNum" sz="quarter" idx="4"/>
          </p:nvPr>
        </p:nvSpPr>
        <p:spPr>
          <a:xfrm>
            <a:off x="6739471" y="4748551"/>
            <a:ext cx="2057400" cy="274637"/>
          </a:xfrm>
          <a:prstGeom prst="rect">
            <a:avLst/>
          </a:prstGeom>
        </p:spPr>
        <p:txBody>
          <a:bodyPr vert="horz" lIns="91440" tIns="45720" rIns="91440" bIns="45720" rtlCol="0" anchor="ctr"/>
          <a:lstStyle>
            <a:lvl1pPr algn="r">
              <a:defRPr sz="1000" b="1" i="0">
                <a:solidFill>
                  <a:schemeClr val="accent6"/>
                </a:solidFill>
                <a:latin typeface="Roboto Condensed" panose="02000000000000000000" pitchFamily="2" charset="0"/>
                <a:ea typeface="Roboto Condensed" panose="02000000000000000000" pitchFamily="2" charset="0"/>
              </a:defRPr>
            </a:lvl1pPr>
          </a:lstStyle>
          <a:p>
            <a:fld id="{C19DCF79-8D0F-6F4D-A6DF-4BF78324B6C7}" type="slidenum">
              <a:rPr lang="en-US" smtClean="0"/>
              <a:pPr/>
              <a:t>‹#›</a:t>
            </a:fld>
            <a:endParaRPr lang="en-US" dirty="0"/>
          </a:p>
        </p:txBody>
      </p:sp>
      <p:sp>
        <p:nvSpPr>
          <p:cNvPr id="29" name="Text Placeholder 28">
            <a:extLst>
              <a:ext uri="{FF2B5EF4-FFF2-40B4-BE49-F238E27FC236}">
                <a16:creationId xmlns:a16="http://schemas.microsoft.com/office/drawing/2014/main" id="{BEF88842-43B3-6D4E-B874-CAA861243763}"/>
              </a:ext>
            </a:extLst>
          </p:cNvPr>
          <p:cNvSpPr>
            <a:spLocks noGrp="1"/>
          </p:cNvSpPr>
          <p:nvPr>
            <p:ph type="body" idx="1"/>
          </p:nvPr>
        </p:nvSpPr>
        <p:spPr>
          <a:xfrm>
            <a:off x="457200" y="1507067"/>
            <a:ext cx="8229600" cy="30871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6293115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90" r:id="rId4"/>
    <p:sldLayoutId id="2147483691" r:id="rId5"/>
    <p:sldLayoutId id="2147483692" r:id="rId6"/>
    <p:sldLayoutId id="2147483697" r:id="rId7"/>
    <p:sldLayoutId id="2147483693" r:id="rId8"/>
    <p:sldLayoutId id="2147483694" r:id="rId9"/>
    <p:sldLayoutId id="2147483695" r:id="rId10"/>
  </p:sldLayoutIdLst>
  <p:hf hdr="0" dt="0"/>
  <p:txStyles>
    <p:titleStyle>
      <a:lvl1pPr algn="l" defTabSz="685800" rtl="0" eaLnBrk="1" latinLnBrk="0" hangingPunct="1">
        <a:lnSpc>
          <a:spcPct val="90000"/>
        </a:lnSpc>
        <a:spcBef>
          <a:spcPct val="0"/>
        </a:spcBef>
        <a:buNone/>
        <a:defRPr sz="3300" b="1" i="0" kern="1200">
          <a:solidFill>
            <a:schemeClr val="tx2"/>
          </a:solidFill>
          <a:latin typeface="Roboto Condensed" panose="02000000000000000000" pitchFamily="2" charset="0"/>
          <a:ea typeface="Roboto Condensed" panose="02000000000000000000" pitchFamily="2" charset="0"/>
          <a:cs typeface="+mj-cs"/>
        </a:defRPr>
      </a:lvl1pPr>
    </p:titleStyle>
    <p:bodyStyle>
      <a:lvl1pPr marL="0" indent="0" algn="l" defTabSz="685800" rtl="0" eaLnBrk="1" latinLnBrk="0" hangingPunct="1">
        <a:lnSpc>
          <a:spcPct val="100000"/>
        </a:lnSpc>
        <a:spcBef>
          <a:spcPts val="480"/>
        </a:spcBef>
        <a:spcAft>
          <a:spcPts val="400"/>
        </a:spcAft>
        <a:buClr>
          <a:schemeClr val="tx2"/>
        </a:buClr>
        <a:buFontTx/>
        <a:buNone/>
        <a:defRPr sz="21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view of a mountain&#10;&#10;Description automatically generated">
            <a:extLst>
              <a:ext uri="{FF2B5EF4-FFF2-40B4-BE49-F238E27FC236}">
                <a16:creationId xmlns:a16="http://schemas.microsoft.com/office/drawing/2014/main" id="{4FECA27B-7882-0E42-9E9D-915576710E5E}"/>
              </a:ext>
            </a:extLst>
          </p:cNvPr>
          <p:cNvPicPr>
            <a:picLocks noGrp="1" noChangeAspect="1"/>
          </p:cNvPicPr>
          <p:nvPr>
            <p:ph type="pic" sz="quarter" idx="14"/>
          </p:nvPr>
        </p:nvPicPr>
        <p:blipFill>
          <a:blip r:embed="rId2"/>
          <a:srcRect t="7856" b="7856"/>
          <a:stretch>
            <a:fillRect/>
          </a:stretch>
        </p:blipFill>
        <p:spPr/>
      </p:pic>
      <p:sp>
        <p:nvSpPr>
          <p:cNvPr id="2" name="Title 1">
            <a:extLst>
              <a:ext uri="{FF2B5EF4-FFF2-40B4-BE49-F238E27FC236}">
                <a16:creationId xmlns:a16="http://schemas.microsoft.com/office/drawing/2014/main" id="{1879A1E6-F6C8-DC4E-9B26-591384BA2FC5}"/>
              </a:ext>
            </a:extLst>
          </p:cNvPr>
          <p:cNvSpPr>
            <a:spLocks noGrp="1"/>
          </p:cNvSpPr>
          <p:nvPr>
            <p:ph type="title"/>
          </p:nvPr>
        </p:nvSpPr>
        <p:spPr/>
        <p:txBody>
          <a:bodyPr>
            <a:normAutofit fontScale="90000"/>
          </a:bodyPr>
          <a:lstStyle/>
          <a:p>
            <a:r>
              <a:rPr lang="en-US" dirty="0"/>
              <a:t>TITLE OF PRESEN</a:t>
            </a:r>
            <a:r>
              <a:rPr lang="en-US" spc="-300" dirty="0"/>
              <a:t>TA</a:t>
            </a:r>
            <a:r>
              <a:rPr lang="en-US" dirty="0"/>
              <a:t>TION</a:t>
            </a:r>
            <a:br>
              <a:rPr lang="en-US" dirty="0"/>
            </a:br>
            <a:r>
              <a:rPr lang="en-US" dirty="0"/>
              <a:t>(MAX THREE LINES)</a:t>
            </a:r>
          </a:p>
        </p:txBody>
      </p:sp>
      <p:sp>
        <p:nvSpPr>
          <p:cNvPr id="3" name="Text Placeholder 2">
            <a:extLst>
              <a:ext uri="{FF2B5EF4-FFF2-40B4-BE49-F238E27FC236}">
                <a16:creationId xmlns:a16="http://schemas.microsoft.com/office/drawing/2014/main" id="{EC5CBE34-12F0-D34E-A267-F2DA43DFFBA4}"/>
              </a:ext>
            </a:extLst>
          </p:cNvPr>
          <p:cNvSpPr>
            <a:spLocks noGrp="1"/>
          </p:cNvSpPr>
          <p:nvPr>
            <p:ph type="body" sz="quarter" idx="12"/>
          </p:nvPr>
        </p:nvSpPr>
        <p:spPr/>
        <p:txBody>
          <a:bodyPr>
            <a:normAutofit/>
          </a:bodyPr>
          <a:lstStyle/>
          <a:p>
            <a:r>
              <a:rPr lang="en-US" dirty="0"/>
              <a:t>Subtitle of presentation</a:t>
            </a:r>
          </a:p>
        </p:txBody>
      </p:sp>
      <p:sp>
        <p:nvSpPr>
          <p:cNvPr id="4" name="Text Placeholder 3">
            <a:extLst>
              <a:ext uri="{FF2B5EF4-FFF2-40B4-BE49-F238E27FC236}">
                <a16:creationId xmlns:a16="http://schemas.microsoft.com/office/drawing/2014/main" id="{228A7ABB-9891-8E45-84CF-EF42625E2809}"/>
              </a:ext>
            </a:extLst>
          </p:cNvPr>
          <p:cNvSpPr>
            <a:spLocks noGrp="1"/>
          </p:cNvSpPr>
          <p:nvPr>
            <p:ph type="body" sz="quarter" idx="13"/>
          </p:nvPr>
        </p:nvSpPr>
        <p:spPr/>
        <p:txBody>
          <a:bodyPr/>
          <a:lstStyle/>
          <a:p>
            <a:r>
              <a:rPr lang="en-US" dirty="0"/>
              <a:t>Any other details to be included </a:t>
            </a:r>
            <a:br>
              <a:rPr lang="en-US" dirty="0"/>
            </a:br>
            <a:r>
              <a:rPr lang="en-US" dirty="0"/>
              <a:t>here (max two lines)</a:t>
            </a:r>
          </a:p>
        </p:txBody>
      </p:sp>
      <p:cxnSp>
        <p:nvCxnSpPr>
          <p:cNvPr id="8" name="Straight Connector 7">
            <a:extLst>
              <a:ext uri="{FF2B5EF4-FFF2-40B4-BE49-F238E27FC236}">
                <a16:creationId xmlns:a16="http://schemas.microsoft.com/office/drawing/2014/main" id="{064C9121-ECB0-5045-ACFD-BC939A489EE2}"/>
              </a:ext>
            </a:extLst>
          </p:cNvPr>
          <p:cNvCxnSpPr>
            <a:cxnSpLocks/>
          </p:cNvCxnSpPr>
          <p:nvPr/>
        </p:nvCxnSpPr>
        <p:spPr>
          <a:xfrm>
            <a:off x="261256" y="3360190"/>
            <a:ext cx="4471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586EC1-1D7B-D04F-BB42-27945D3F54EF}"/>
              </a:ext>
            </a:extLst>
          </p:cNvPr>
          <p:cNvCxnSpPr>
            <a:cxnSpLocks/>
          </p:cNvCxnSpPr>
          <p:nvPr/>
        </p:nvCxnSpPr>
        <p:spPr>
          <a:xfrm>
            <a:off x="261256" y="3926247"/>
            <a:ext cx="44712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Slide Number Placeholder 10">
            <a:extLst>
              <a:ext uri="{FF2B5EF4-FFF2-40B4-BE49-F238E27FC236}">
                <a16:creationId xmlns:a16="http://schemas.microsoft.com/office/drawing/2014/main" id="{3C946750-0FC5-7643-A200-266E5BDB606E}"/>
              </a:ext>
            </a:extLst>
          </p:cNvPr>
          <p:cNvSpPr>
            <a:spLocks noGrp="1"/>
          </p:cNvSpPr>
          <p:nvPr>
            <p:ph type="sldNum" sz="quarter" idx="11"/>
          </p:nvPr>
        </p:nvSpPr>
        <p:spPr/>
        <p:txBody>
          <a:bodyPr/>
          <a:lstStyle/>
          <a:p>
            <a:fld id="{C19DCF79-8D0F-6F4D-A6DF-4BF78324B6C7}" type="slidenum">
              <a:rPr lang="en-US" smtClean="0"/>
              <a:pPr/>
              <a:t>1</a:t>
            </a:fld>
            <a:endParaRPr lang="en-US" dirty="0"/>
          </a:p>
        </p:txBody>
      </p:sp>
    </p:spTree>
    <p:extLst>
      <p:ext uri="{BB962C8B-B14F-4D97-AF65-F5344CB8AC3E}">
        <p14:creationId xmlns:p14="http://schemas.microsoft.com/office/powerpoint/2010/main" val="356592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5232A-5D54-3F4D-8A40-219C284123D6}"/>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3" name="Footer Placeholder 2">
            <a:extLst>
              <a:ext uri="{FF2B5EF4-FFF2-40B4-BE49-F238E27FC236}">
                <a16:creationId xmlns:a16="http://schemas.microsoft.com/office/drawing/2014/main" id="{B32FF54E-6BDF-3C4C-84DE-0CFECB4198B5}"/>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78E88ED2-4639-B04C-B425-4020A3804AD4}"/>
              </a:ext>
            </a:extLst>
          </p:cNvPr>
          <p:cNvSpPr>
            <a:spLocks noGrp="1"/>
          </p:cNvSpPr>
          <p:nvPr>
            <p:ph type="sldNum" sz="quarter" idx="11"/>
          </p:nvPr>
        </p:nvSpPr>
        <p:spPr/>
        <p:txBody>
          <a:bodyPr/>
          <a:lstStyle/>
          <a:p>
            <a:fld id="{C19DCF79-8D0F-6F4D-A6DF-4BF78324B6C7}" type="slidenum">
              <a:rPr lang="en-US" smtClean="0"/>
              <a:pPr/>
              <a:t>10</a:t>
            </a:fld>
            <a:endParaRPr lang="en-US" dirty="0"/>
          </a:p>
        </p:txBody>
      </p:sp>
      <p:sp>
        <p:nvSpPr>
          <p:cNvPr id="6" name="Text Placeholder 5">
            <a:extLst>
              <a:ext uri="{FF2B5EF4-FFF2-40B4-BE49-F238E27FC236}">
                <a16:creationId xmlns:a16="http://schemas.microsoft.com/office/drawing/2014/main" id="{E532B9F2-A683-984C-8B09-0676DFBB0FD2}"/>
              </a:ext>
            </a:extLst>
          </p:cNvPr>
          <p:cNvSpPr>
            <a:spLocks noGrp="1"/>
          </p:cNvSpPr>
          <p:nvPr>
            <p:ph type="body" idx="15"/>
          </p:nvPr>
        </p:nvSpPr>
        <p:spPr/>
        <p:txBody>
          <a:bodyPr/>
          <a:lstStyle/>
          <a:p>
            <a:r>
              <a:rPr lang="en-US" dirty="0"/>
              <a:t>Key information</a:t>
            </a:r>
            <a:br>
              <a:rPr lang="en-US" dirty="0"/>
            </a:br>
            <a:r>
              <a:rPr lang="en-US" dirty="0"/>
              <a:t>to be included</a:t>
            </a:r>
            <a:br>
              <a:rPr lang="en-US" dirty="0"/>
            </a:br>
            <a:r>
              <a:rPr lang="en-US" dirty="0"/>
              <a:t>here in about</a:t>
            </a:r>
            <a:br>
              <a:rPr lang="en-US" dirty="0"/>
            </a:br>
            <a:r>
              <a:rPr lang="en-US" dirty="0"/>
              <a:t>four lines</a:t>
            </a:r>
          </a:p>
        </p:txBody>
      </p:sp>
      <p:sp>
        <p:nvSpPr>
          <p:cNvPr id="7" name="Text Placeholder 6">
            <a:extLst>
              <a:ext uri="{FF2B5EF4-FFF2-40B4-BE49-F238E27FC236}">
                <a16:creationId xmlns:a16="http://schemas.microsoft.com/office/drawing/2014/main" id="{5F3F5226-1186-6A4E-B2A6-78520110B076}"/>
              </a:ext>
            </a:extLst>
          </p:cNvPr>
          <p:cNvSpPr>
            <a:spLocks noGrp="1"/>
          </p:cNvSpPr>
          <p:nvPr>
            <p:ph type="body" idx="16"/>
          </p:nvPr>
        </p:nvSpPr>
        <p:spPr/>
        <p:txBody>
          <a:bodyPr/>
          <a:lstStyle/>
          <a:p>
            <a:r>
              <a:rPr lang="en-US" dirty="0"/>
              <a:t>Key information</a:t>
            </a:r>
            <a:br>
              <a:rPr lang="en-US" dirty="0"/>
            </a:br>
            <a:r>
              <a:rPr lang="en-US" dirty="0"/>
              <a:t>to be included</a:t>
            </a:r>
            <a:br>
              <a:rPr lang="en-US" dirty="0"/>
            </a:br>
            <a:r>
              <a:rPr lang="en-US" dirty="0"/>
              <a:t>here in about</a:t>
            </a:r>
            <a:br>
              <a:rPr lang="en-US" dirty="0"/>
            </a:br>
            <a:r>
              <a:rPr lang="en-US" dirty="0"/>
              <a:t>four lines</a:t>
            </a:r>
          </a:p>
        </p:txBody>
      </p:sp>
      <p:sp>
        <p:nvSpPr>
          <p:cNvPr id="11" name="Text Placeholder 10">
            <a:extLst>
              <a:ext uri="{FF2B5EF4-FFF2-40B4-BE49-F238E27FC236}">
                <a16:creationId xmlns:a16="http://schemas.microsoft.com/office/drawing/2014/main" id="{BC110C1D-19A8-724D-810F-F89DF83983B0}"/>
              </a:ext>
            </a:extLst>
          </p:cNvPr>
          <p:cNvSpPr>
            <a:spLocks noGrp="1"/>
          </p:cNvSpPr>
          <p:nvPr>
            <p:ph type="body" idx="12"/>
          </p:nvPr>
        </p:nvSpPr>
        <p:spPr/>
        <p:txBody>
          <a:bodyPr/>
          <a:lstStyle/>
          <a:p>
            <a:endParaRPr lang="en-GB"/>
          </a:p>
        </p:txBody>
      </p:sp>
    </p:spTree>
    <p:extLst>
      <p:ext uri="{BB962C8B-B14F-4D97-AF65-F5344CB8AC3E}">
        <p14:creationId xmlns:p14="http://schemas.microsoft.com/office/powerpoint/2010/main" val="644462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33918C-3DA1-A644-8764-EEA0275C4FFC}"/>
              </a:ext>
            </a:extLst>
          </p:cNvPr>
          <p:cNvSpPr>
            <a:spLocks noGrp="1"/>
          </p:cNvSpPr>
          <p:nvPr>
            <p:ph type="body" sz="quarter" idx="13"/>
          </p:nvPr>
        </p:nvSpPr>
        <p:spPr/>
        <p:txBody>
          <a:bodyPr>
            <a:normAutofit fontScale="92500"/>
          </a:bodyPr>
          <a:lstStyle/>
          <a:p>
            <a:r>
              <a:rPr lang="en-US" dirty="0"/>
              <a:t>Quote to be inserted here. The text will align centrally to this box and will take about six lines length. Quote to be inserted here. The text will align centrally to this box and will take about six lines length. Quote to be inserted here. The text will align centrally to this box. Quote to be inserted here.</a:t>
            </a:r>
          </a:p>
        </p:txBody>
      </p:sp>
      <p:sp>
        <p:nvSpPr>
          <p:cNvPr id="3" name="Text Placeholder 2">
            <a:extLst>
              <a:ext uri="{FF2B5EF4-FFF2-40B4-BE49-F238E27FC236}">
                <a16:creationId xmlns:a16="http://schemas.microsoft.com/office/drawing/2014/main" id="{12834FE0-120D-304D-9B18-AC16F3370B49}"/>
              </a:ext>
            </a:extLst>
          </p:cNvPr>
          <p:cNvSpPr>
            <a:spLocks noGrp="1"/>
          </p:cNvSpPr>
          <p:nvPr>
            <p:ph type="body" sz="quarter" idx="17"/>
          </p:nvPr>
        </p:nvSpPr>
        <p:spPr/>
        <p:txBody>
          <a:bodyPr/>
          <a:lstStyle/>
          <a:p>
            <a:r>
              <a:rPr lang="en-US" dirty="0"/>
              <a:t>Quote credit</a:t>
            </a:r>
          </a:p>
        </p:txBody>
      </p:sp>
      <p:cxnSp>
        <p:nvCxnSpPr>
          <p:cNvPr id="4" name="Straight Connector 3">
            <a:extLst>
              <a:ext uri="{FF2B5EF4-FFF2-40B4-BE49-F238E27FC236}">
                <a16:creationId xmlns:a16="http://schemas.microsoft.com/office/drawing/2014/main" id="{171865A9-C905-8548-B11A-533DC6ECC267}"/>
              </a:ext>
            </a:extLst>
          </p:cNvPr>
          <p:cNvCxnSpPr/>
          <p:nvPr/>
        </p:nvCxnSpPr>
        <p:spPr>
          <a:xfrm>
            <a:off x="2696993" y="1468632"/>
            <a:ext cx="5378801"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7757D487-A478-3F40-A782-F2489D08AC8C}"/>
              </a:ext>
            </a:extLst>
          </p:cNvPr>
          <p:cNvCxnSpPr/>
          <p:nvPr/>
        </p:nvCxnSpPr>
        <p:spPr>
          <a:xfrm>
            <a:off x="2697424" y="3867457"/>
            <a:ext cx="537837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9948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40F30E9-2546-BF44-9B2B-479983CE1EAA}"/>
              </a:ext>
            </a:extLst>
          </p:cNvPr>
          <p:cNvSpPr>
            <a:spLocks noGrp="1"/>
          </p:cNvSpPr>
          <p:nvPr>
            <p:ph type="body" sz="quarter" idx="13"/>
          </p:nvPr>
        </p:nvSpPr>
        <p:spPr/>
        <p:txBody>
          <a:bodyPr/>
          <a:lstStyle/>
          <a:p>
            <a:r>
              <a:rPr lang="en-US" dirty="0"/>
              <a:t>Quote to be inserted here. The text will align centrally to this box and will take about six lines length. Quote to be inserted here. The text will align centrally to this box and will take about six lines length.</a:t>
            </a:r>
          </a:p>
        </p:txBody>
      </p:sp>
      <p:sp>
        <p:nvSpPr>
          <p:cNvPr id="3" name="Text Placeholder 2">
            <a:extLst>
              <a:ext uri="{FF2B5EF4-FFF2-40B4-BE49-F238E27FC236}">
                <a16:creationId xmlns:a16="http://schemas.microsoft.com/office/drawing/2014/main" id="{0B28C63C-C30D-114E-86CB-4B6A08F24E85}"/>
              </a:ext>
            </a:extLst>
          </p:cNvPr>
          <p:cNvSpPr>
            <a:spLocks noGrp="1"/>
          </p:cNvSpPr>
          <p:nvPr>
            <p:ph type="body" sz="quarter" idx="17"/>
          </p:nvPr>
        </p:nvSpPr>
        <p:spPr/>
        <p:txBody>
          <a:bodyPr/>
          <a:lstStyle/>
          <a:p>
            <a:r>
              <a:rPr lang="en-US" dirty="0"/>
              <a:t>Quote credit</a:t>
            </a:r>
          </a:p>
        </p:txBody>
      </p:sp>
      <p:sp>
        <p:nvSpPr>
          <p:cNvPr id="4" name="Picture Placeholder 3">
            <a:extLst>
              <a:ext uri="{FF2B5EF4-FFF2-40B4-BE49-F238E27FC236}">
                <a16:creationId xmlns:a16="http://schemas.microsoft.com/office/drawing/2014/main" id="{9899CB8B-1FBC-1A4C-8CCE-4B2603C7DE74}"/>
              </a:ext>
            </a:extLst>
          </p:cNvPr>
          <p:cNvSpPr>
            <a:spLocks noGrp="1"/>
          </p:cNvSpPr>
          <p:nvPr>
            <p:ph type="pic" sz="quarter" idx="12"/>
          </p:nvPr>
        </p:nvSpPr>
        <p:spPr/>
      </p:sp>
      <p:sp>
        <p:nvSpPr>
          <p:cNvPr id="5" name="Content Placeholder 4">
            <a:extLst>
              <a:ext uri="{FF2B5EF4-FFF2-40B4-BE49-F238E27FC236}">
                <a16:creationId xmlns:a16="http://schemas.microsoft.com/office/drawing/2014/main" id="{871D7613-A563-C740-92B0-5140B7120928}"/>
              </a:ext>
            </a:extLst>
          </p:cNvPr>
          <p:cNvSpPr>
            <a:spLocks noGrp="1"/>
          </p:cNvSpPr>
          <p:nvPr>
            <p:ph sz="quarter" idx="18"/>
          </p:nvPr>
        </p:nvSpPr>
        <p:spPr/>
        <p:txBody>
          <a:bodyPr/>
          <a:lstStyle/>
          <a:p>
            <a:r>
              <a:rPr lang="en-US" dirty="0"/>
              <a:t>Insert picture details here</a:t>
            </a:r>
          </a:p>
        </p:txBody>
      </p:sp>
      <p:cxnSp>
        <p:nvCxnSpPr>
          <p:cNvPr id="6" name="Straight Connector 5">
            <a:extLst>
              <a:ext uri="{FF2B5EF4-FFF2-40B4-BE49-F238E27FC236}">
                <a16:creationId xmlns:a16="http://schemas.microsoft.com/office/drawing/2014/main" id="{80E52CAD-C271-0148-A6C9-BF017256DD94}"/>
              </a:ext>
            </a:extLst>
          </p:cNvPr>
          <p:cNvCxnSpPr/>
          <p:nvPr/>
        </p:nvCxnSpPr>
        <p:spPr>
          <a:xfrm>
            <a:off x="2696993" y="1468632"/>
            <a:ext cx="5378801"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3D281A62-70CD-7E40-B7C9-7ED5C895F9E0}"/>
              </a:ext>
            </a:extLst>
          </p:cNvPr>
          <p:cNvCxnSpPr/>
          <p:nvPr/>
        </p:nvCxnSpPr>
        <p:spPr>
          <a:xfrm>
            <a:off x="2697424" y="3867457"/>
            <a:ext cx="537837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7302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1E31C-1BF5-B741-A35E-F81EF062E963}"/>
              </a:ext>
            </a:extLst>
          </p:cNvPr>
          <p:cNvSpPr>
            <a:spLocks noGrp="1"/>
          </p:cNvSpPr>
          <p:nvPr>
            <p:ph type="title"/>
          </p:nvPr>
        </p:nvSpPr>
        <p:spPr/>
        <p:txBody>
          <a:bodyPr/>
          <a:lstStyle/>
          <a:p>
            <a:r>
              <a:rPr lang="en-US" dirty="0"/>
              <a:t>Splash slide title inserted here</a:t>
            </a:r>
          </a:p>
        </p:txBody>
      </p:sp>
      <p:sp>
        <p:nvSpPr>
          <p:cNvPr id="3" name="Content Placeholder 2">
            <a:extLst>
              <a:ext uri="{FF2B5EF4-FFF2-40B4-BE49-F238E27FC236}">
                <a16:creationId xmlns:a16="http://schemas.microsoft.com/office/drawing/2014/main" id="{320E543C-CF77-4E40-814D-B5CC9C054FF0}"/>
              </a:ext>
            </a:extLst>
          </p:cNvPr>
          <p:cNvSpPr>
            <a:spLocks noGrp="1"/>
          </p:cNvSpPr>
          <p:nvPr>
            <p:ph sz="quarter" idx="11"/>
          </p:nvPr>
        </p:nvSpPr>
        <p:spPr/>
        <p:txBody>
          <a:bodyPr/>
          <a:lstStyle/>
          <a:p>
            <a:endParaRPr lang="en-US"/>
          </a:p>
        </p:txBody>
      </p:sp>
    </p:spTree>
    <p:extLst>
      <p:ext uri="{BB962C8B-B14F-4D97-AF65-F5344CB8AC3E}">
        <p14:creationId xmlns:p14="http://schemas.microsoft.com/office/powerpoint/2010/main" val="3726620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4">
            <a:extLst>
              <a:ext uri="{FF2B5EF4-FFF2-40B4-BE49-F238E27FC236}">
                <a16:creationId xmlns:a16="http://schemas.microsoft.com/office/drawing/2014/main" id="{7340D602-7FF3-AC49-9FBF-95BB182F4C22}"/>
              </a:ext>
            </a:extLst>
          </p:cNvPr>
          <p:cNvSpPr txBox="1">
            <a:spLocks/>
          </p:cNvSpPr>
          <p:nvPr/>
        </p:nvSpPr>
        <p:spPr>
          <a:xfrm>
            <a:off x="340251" y="2631563"/>
            <a:ext cx="1548884" cy="802544"/>
          </a:xfrm>
          <a:prstGeom prst="rect">
            <a:avLst/>
          </a:prstGeom>
        </p:spPr>
        <p:txBody>
          <a:bodyPr anchor="ctr">
            <a:noAutofit/>
          </a:bodyPr>
          <a:lstStyle>
            <a:lvl1pPr marL="0" indent="0" algn="l" defTabSz="685800" rtl="0" eaLnBrk="1" latinLnBrk="0" hangingPunct="1">
              <a:lnSpc>
                <a:spcPct val="100000"/>
              </a:lnSpc>
              <a:spcBef>
                <a:spcPts val="480"/>
              </a:spcBef>
              <a:spcAft>
                <a:spcPts val="400"/>
              </a:spcAft>
              <a:buClr>
                <a:schemeClr val="tx2"/>
              </a:buClr>
              <a:buFontTx/>
              <a:buNone/>
              <a:defRPr sz="1000" b="0" i="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Project name and details to be inserted here in a few lines</a:t>
            </a:r>
            <a:endParaRPr lang="en-US" dirty="0"/>
          </a:p>
        </p:txBody>
      </p:sp>
      <p:sp>
        <p:nvSpPr>
          <p:cNvPr id="3" name="Oval 2">
            <a:extLst>
              <a:ext uri="{FF2B5EF4-FFF2-40B4-BE49-F238E27FC236}">
                <a16:creationId xmlns:a16="http://schemas.microsoft.com/office/drawing/2014/main" id="{9A12AB29-2104-DB49-8F99-B2EB919C8545}"/>
              </a:ext>
            </a:extLst>
          </p:cNvPr>
          <p:cNvSpPr/>
          <p:nvPr/>
        </p:nvSpPr>
        <p:spPr>
          <a:xfrm>
            <a:off x="2120292" y="2355074"/>
            <a:ext cx="90000" cy="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FBDBC7D8-B71D-C347-BA1B-8783E1B66E98}"/>
              </a:ext>
            </a:extLst>
          </p:cNvPr>
          <p:cNvCxnSpPr>
            <a:cxnSpLocks/>
          </p:cNvCxnSpPr>
          <p:nvPr/>
        </p:nvCxnSpPr>
        <p:spPr>
          <a:xfrm flipH="1">
            <a:off x="3132857" y="3868742"/>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9393E86F-24A6-E74E-9D85-DC0405F35429}"/>
              </a:ext>
            </a:extLst>
          </p:cNvPr>
          <p:cNvCxnSpPr>
            <a:cxnSpLocks/>
          </p:cNvCxnSpPr>
          <p:nvPr/>
        </p:nvCxnSpPr>
        <p:spPr>
          <a:xfrm flipH="1">
            <a:off x="3132857" y="4684466"/>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5E50D80-E672-3344-A140-0DB70B19B4F5}"/>
              </a:ext>
            </a:extLst>
          </p:cNvPr>
          <p:cNvCxnSpPr>
            <a:cxnSpLocks/>
          </p:cNvCxnSpPr>
          <p:nvPr/>
        </p:nvCxnSpPr>
        <p:spPr>
          <a:xfrm flipH="1">
            <a:off x="7355725" y="2019552"/>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CAC9DC9-EABF-6248-8B26-5BB55FEBFDE0}"/>
              </a:ext>
            </a:extLst>
          </p:cNvPr>
          <p:cNvCxnSpPr>
            <a:cxnSpLocks/>
          </p:cNvCxnSpPr>
          <p:nvPr/>
        </p:nvCxnSpPr>
        <p:spPr>
          <a:xfrm flipH="1">
            <a:off x="7355725" y="2835276"/>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97AF12BA-2576-2B47-B809-8CE94530428D}"/>
              </a:ext>
            </a:extLst>
          </p:cNvPr>
          <p:cNvSpPr/>
          <p:nvPr/>
        </p:nvSpPr>
        <p:spPr>
          <a:xfrm>
            <a:off x="6808281" y="1749860"/>
            <a:ext cx="90000" cy="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D5CBC4B-9BC0-D845-A479-801C5F39498F}"/>
              </a:ext>
            </a:extLst>
          </p:cNvPr>
          <p:cNvSpPr/>
          <p:nvPr/>
        </p:nvSpPr>
        <p:spPr>
          <a:xfrm>
            <a:off x="4086059" y="2690574"/>
            <a:ext cx="90000" cy="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D95196F-1A28-2F4E-9801-F88884A82005}"/>
              </a:ext>
            </a:extLst>
          </p:cNvPr>
          <p:cNvSpPr/>
          <p:nvPr/>
        </p:nvSpPr>
        <p:spPr>
          <a:xfrm>
            <a:off x="4996449" y="2848456"/>
            <a:ext cx="90000" cy="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F33332CB-8D89-A04E-B604-B8D83AE499E0}"/>
              </a:ext>
            </a:extLst>
          </p:cNvPr>
          <p:cNvCxnSpPr>
            <a:cxnSpLocks/>
            <a:stCxn id="9" idx="0"/>
          </p:cNvCxnSpPr>
          <p:nvPr/>
        </p:nvCxnSpPr>
        <p:spPr>
          <a:xfrm>
            <a:off x="4131059" y="2690574"/>
            <a:ext cx="0" cy="1191348"/>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BA09DA6-FC0D-794A-BAEA-8630E56B0674}"/>
              </a:ext>
            </a:extLst>
          </p:cNvPr>
          <p:cNvCxnSpPr>
            <a:cxnSpLocks/>
          </p:cNvCxnSpPr>
          <p:nvPr/>
        </p:nvCxnSpPr>
        <p:spPr>
          <a:xfrm flipH="1">
            <a:off x="4858971" y="3868742"/>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2B09BA1-0505-2846-8F21-235B81F3221D}"/>
              </a:ext>
            </a:extLst>
          </p:cNvPr>
          <p:cNvCxnSpPr>
            <a:cxnSpLocks/>
          </p:cNvCxnSpPr>
          <p:nvPr/>
        </p:nvCxnSpPr>
        <p:spPr>
          <a:xfrm flipH="1">
            <a:off x="4858971" y="4684466"/>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24EBEA6-C71D-7342-96D9-938C0148755B}"/>
              </a:ext>
            </a:extLst>
          </p:cNvPr>
          <p:cNvCxnSpPr>
            <a:cxnSpLocks/>
            <a:stCxn id="10" idx="0"/>
          </p:cNvCxnSpPr>
          <p:nvPr/>
        </p:nvCxnSpPr>
        <p:spPr>
          <a:xfrm>
            <a:off x="5041449" y="2848456"/>
            <a:ext cx="0" cy="1033466"/>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E24AB0B-9391-CD41-8D06-F91736E2CD04}"/>
              </a:ext>
            </a:extLst>
          </p:cNvPr>
          <p:cNvCxnSpPr>
            <a:cxnSpLocks/>
          </p:cNvCxnSpPr>
          <p:nvPr/>
        </p:nvCxnSpPr>
        <p:spPr>
          <a:xfrm flipH="1">
            <a:off x="434701" y="2618382"/>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732C7841-4BC4-254A-A0C8-1F4C1F7E220D}"/>
              </a:ext>
            </a:extLst>
          </p:cNvPr>
          <p:cNvSpPr txBox="1">
            <a:spLocks/>
          </p:cNvSpPr>
          <p:nvPr/>
        </p:nvSpPr>
        <p:spPr>
          <a:xfrm>
            <a:off x="3041634" y="3886476"/>
            <a:ext cx="1548884" cy="802544"/>
          </a:xfrm>
          <a:prstGeom prst="rect">
            <a:avLst/>
          </a:prstGeom>
        </p:spPr>
        <p:txBody>
          <a:bodyPr anchor="ctr">
            <a:noAutofit/>
          </a:bodyPr>
          <a:lstStyle>
            <a:lvl1pPr marL="0" indent="0" algn="l" defTabSz="685800" rtl="0" eaLnBrk="1" latinLnBrk="0" hangingPunct="1">
              <a:lnSpc>
                <a:spcPct val="100000"/>
              </a:lnSpc>
              <a:spcBef>
                <a:spcPts val="480"/>
              </a:spcBef>
              <a:spcAft>
                <a:spcPts val="400"/>
              </a:spcAft>
              <a:buClr>
                <a:schemeClr val="tx2"/>
              </a:buClr>
              <a:buFontTx/>
              <a:buNone/>
              <a:defRPr sz="1000" b="0" i="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a:t>Project name and details to be inserted here in a few lines</a:t>
            </a:r>
            <a:endParaRPr lang="en-US" dirty="0"/>
          </a:p>
        </p:txBody>
      </p:sp>
      <p:cxnSp>
        <p:nvCxnSpPr>
          <p:cNvPr id="17" name="Straight Connector 16">
            <a:extLst>
              <a:ext uri="{FF2B5EF4-FFF2-40B4-BE49-F238E27FC236}">
                <a16:creationId xmlns:a16="http://schemas.microsoft.com/office/drawing/2014/main" id="{09DA1BFD-2C76-324A-8CF7-E61C0DEF2157}"/>
              </a:ext>
            </a:extLst>
          </p:cNvPr>
          <p:cNvCxnSpPr>
            <a:cxnSpLocks/>
          </p:cNvCxnSpPr>
          <p:nvPr/>
        </p:nvCxnSpPr>
        <p:spPr>
          <a:xfrm flipH="1">
            <a:off x="434701" y="3434106"/>
            <a:ext cx="1440000" cy="1318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Text Placeholder 14">
            <a:extLst>
              <a:ext uri="{FF2B5EF4-FFF2-40B4-BE49-F238E27FC236}">
                <a16:creationId xmlns:a16="http://schemas.microsoft.com/office/drawing/2014/main" id="{1FD8AB11-A71F-C542-BFB2-B50AC3500CA9}"/>
              </a:ext>
            </a:extLst>
          </p:cNvPr>
          <p:cNvSpPr txBox="1">
            <a:spLocks/>
          </p:cNvSpPr>
          <p:nvPr/>
        </p:nvSpPr>
        <p:spPr>
          <a:xfrm>
            <a:off x="4769366" y="3886476"/>
            <a:ext cx="1548884" cy="802544"/>
          </a:xfrm>
          <a:prstGeom prst="rect">
            <a:avLst/>
          </a:prstGeom>
        </p:spPr>
        <p:txBody>
          <a:bodyPr anchor="ctr">
            <a:noAutofit/>
          </a:bodyPr>
          <a:lstStyle>
            <a:lvl1pPr marL="0" indent="0" algn="l" defTabSz="685800" rtl="0" eaLnBrk="1" latinLnBrk="0" hangingPunct="1">
              <a:lnSpc>
                <a:spcPct val="100000"/>
              </a:lnSpc>
              <a:spcBef>
                <a:spcPts val="480"/>
              </a:spcBef>
              <a:spcAft>
                <a:spcPts val="400"/>
              </a:spcAft>
              <a:buClr>
                <a:schemeClr val="tx2"/>
              </a:buClr>
              <a:buFontTx/>
              <a:buNone/>
              <a:defRPr sz="1000" b="0" i="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Project name and details to be inserted here in a few lines</a:t>
            </a:r>
            <a:endParaRPr lang="en-US" dirty="0"/>
          </a:p>
        </p:txBody>
      </p:sp>
      <p:cxnSp>
        <p:nvCxnSpPr>
          <p:cNvPr id="19" name="Elbow Connector 18">
            <a:extLst>
              <a:ext uri="{FF2B5EF4-FFF2-40B4-BE49-F238E27FC236}">
                <a16:creationId xmlns:a16="http://schemas.microsoft.com/office/drawing/2014/main" id="{BC98087B-265F-5C48-8C99-30BA3EF588BE}"/>
              </a:ext>
            </a:extLst>
          </p:cNvPr>
          <p:cNvCxnSpPr>
            <a:cxnSpLocks/>
          </p:cNvCxnSpPr>
          <p:nvPr/>
        </p:nvCxnSpPr>
        <p:spPr>
          <a:xfrm rot="16200000" flipV="1">
            <a:off x="7281972" y="1366166"/>
            <a:ext cx="222618" cy="1080000"/>
          </a:xfrm>
          <a:prstGeom prst="bentConnector2">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0" name="Text Placeholder 14">
            <a:extLst>
              <a:ext uri="{FF2B5EF4-FFF2-40B4-BE49-F238E27FC236}">
                <a16:creationId xmlns:a16="http://schemas.microsoft.com/office/drawing/2014/main" id="{76C635EC-C4D0-A448-A9A6-FDDEC1E36FB8}"/>
              </a:ext>
            </a:extLst>
          </p:cNvPr>
          <p:cNvSpPr txBox="1">
            <a:spLocks/>
          </p:cNvSpPr>
          <p:nvPr/>
        </p:nvSpPr>
        <p:spPr>
          <a:xfrm>
            <a:off x="7267121" y="2038417"/>
            <a:ext cx="1548884" cy="802544"/>
          </a:xfrm>
          <a:prstGeom prst="rect">
            <a:avLst/>
          </a:prstGeom>
        </p:spPr>
        <p:txBody>
          <a:bodyPr anchor="ctr">
            <a:noAutofit/>
          </a:bodyPr>
          <a:lstStyle>
            <a:lvl1pPr marL="0" indent="0" algn="l" defTabSz="685800" rtl="0" eaLnBrk="1" latinLnBrk="0" hangingPunct="1">
              <a:lnSpc>
                <a:spcPct val="100000"/>
              </a:lnSpc>
              <a:spcBef>
                <a:spcPts val="480"/>
              </a:spcBef>
              <a:spcAft>
                <a:spcPts val="400"/>
              </a:spcAft>
              <a:buClr>
                <a:schemeClr val="tx2"/>
              </a:buClr>
              <a:buFontTx/>
              <a:buNone/>
              <a:defRPr sz="1000" b="0" i="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5143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8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2pPr>
            <a:lvl3pPr marL="8572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50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3pPr>
            <a:lvl4pPr marL="12001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4pPr>
            <a:lvl5pPr marL="1543050" indent="-171450" algn="l" defTabSz="685800" rtl="0" eaLnBrk="1" latinLnBrk="0" hangingPunct="1">
              <a:lnSpc>
                <a:spcPct val="100000"/>
              </a:lnSpc>
              <a:spcBef>
                <a:spcPts val="480"/>
              </a:spcBef>
              <a:spcAft>
                <a:spcPts val="400"/>
              </a:spcAft>
              <a:buClr>
                <a:schemeClr val="tx2"/>
              </a:buClr>
              <a:buFont typeface="Arial" panose="020B0604020202020204" pitchFamily="34" charset="0"/>
              <a:buChar char="•"/>
              <a:defRPr sz="1350" b="0" i="0" kern="1200">
                <a:solidFill>
                  <a:schemeClr val="accent6"/>
                </a:solidFill>
                <a:latin typeface="Roboto" panose="02000000000000000000" pitchFamily="2" charset="0"/>
                <a:ea typeface="Roboto" panose="02000000000000000000" pitchFamily="2" charset="0"/>
                <a:cs typeface="Roboto" panose="020000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a:t>Project name and details to be inserted here in a few lines</a:t>
            </a:r>
            <a:endParaRPr lang="en-US" dirty="0"/>
          </a:p>
        </p:txBody>
      </p:sp>
      <p:cxnSp>
        <p:nvCxnSpPr>
          <p:cNvPr id="21" name="Elbow Connector 20">
            <a:extLst>
              <a:ext uri="{FF2B5EF4-FFF2-40B4-BE49-F238E27FC236}">
                <a16:creationId xmlns:a16="http://schemas.microsoft.com/office/drawing/2014/main" id="{CC3B1082-2735-DC44-9ED7-51FA6087FC1A}"/>
              </a:ext>
            </a:extLst>
          </p:cNvPr>
          <p:cNvCxnSpPr>
            <a:cxnSpLocks/>
          </p:cNvCxnSpPr>
          <p:nvPr/>
        </p:nvCxnSpPr>
        <p:spPr>
          <a:xfrm rot="5400000" flipH="1" flipV="1">
            <a:off x="1508422" y="1967067"/>
            <a:ext cx="222618" cy="1080000"/>
          </a:xfrm>
          <a:prstGeom prst="bentConnector2">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212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526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995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0A08A5-C7D2-F441-AC88-77AC7BF05E98}"/>
              </a:ext>
            </a:extLst>
          </p:cNvPr>
          <p:cNvSpPr>
            <a:spLocks noGrp="1"/>
          </p:cNvSpPr>
          <p:nvPr>
            <p:ph type="body" sz="quarter" idx="11"/>
          </p:nvPr>
        </p:nvSpPr>
        <p:spPr/>
        <p:txBody>
          <a:bodyPr/>
          <a:lstStyle/>
          <a:p>
            <a:r>
              <a:rPr lang="en-US" dirty="0"/>
              <a:t>End slide – details on report download and social media links, twitter handles can be included here. The text will align centrally to this box.</a:t>
            </a:r>
          </a:p>
        </p:txBody>
      </p:sp>
    </p:spTree>
    <p:extLst>
      <p:ext uri="{BB962C8B-B14F-4D97-AF65-F5344CB8AC3E}">
        <p14:creationId xmlns:p14="http://schemas.microsoft.com/office/powerpoint/2010/main" val="566952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D2905-463F-F04B-9CCB-70C1DD5FFA3A}"/>
              </a:ext>
            </a:extLst>
          </p:cNvPr>
          <p:cNvSpPr>
            <a:spLocks noGrp="1"/>
          </p:cNvSpPr>
          <p:nvPr>
            <p:ph type="title"/>
          </p:nvPr>
        </p:nvSpPr>
        <p:spPr/>
        <p:txBody>
          <a:bodyPr/>
          <a:lstStyle/>
          <a:p>
            <a:r>
              <a:rPr lang="en-US" dirty="0"/>
              <a:t>TITLE OF PRESEN</a:t>
            </a:r>
            <a:r>
              <a:rPr lang="en-US" spc="-300" dirty="0"/>
              <a:t>TA</a:t>
            </a:r>
            <a:r>
              <a:rPr lang="en-US" dirty="0"/>
              <a:t>TION</a:t>
            </a:r>
            <a:br>
              <a:rPr lang="en-US" dirty="0"/>
            </a:br>
            <a:r>
              <a:rPr lang="en-US" dirty="0"/>
              <a:t>(MAXIMUM TWO LINES)</a:t>
            </a:r>
          </a:p>
        </p:txBody>
      </p:sp>
      <p:sp>
        <p:nvSpPr>
          <p:cNvPr id="3" name="Text Placeholder 2">
            <a:extLst>
              <a:ext uri="{FF2B5EF4-FFF2-40B4-BE49-F238E27FC236}">
                <a16:creationId xmlns:a16="http://schemas.microsoft.com/office/drawing/2014/main" id="{2794A11A-06DB-734D-AEF5-5D259FE18545}"/>
              </a:ext>
            </a:extLst>
          </p:cNvPr>
          <p:cNvSpPr>
            <a:spLocks noGrp="1"/>
          </p:cNvSpPr>
          <p:nvPr>
            <p:ph type="body" sz="quarter" idx="10"/>
          </p:nvPr>
        </p:nvSpPr>
        <p:spPr/>
        <p:txBody>
          <a:bodyPr>
            <a:normAutofit/>
          </a:bodyPr>
          <a:lstStyle/>
          <a:p>
            <a:r>
              <a:rPr lang="en-US" dirty="0"/>
              <a:t>Subtitle of presentation in one line</a:t>
            </a:r>
          </a:p>
        </p:txBody>
      </p:sp>
      <p:sp>
        <p:nvSpPr>
          <p:cNvPr id="4" name="Text Placeholder 3">
            <a:extLst>
              <a:ext uri="{FF2B5EF4-FFF2-40B4-BE49-F238E27FC236}">
                <a16:creationId xmlns:a16="http://schemas.microsoft.com/office/drawing/2014/main" id="{8426B75B-0B17-0347-AD35-338CA48115E3}"/>
              </a:ext>
            </a:extLst>
          </p:cNvPr>
          <p:cNvSpPr>
            <a:spLocks noGrp="1"/>
          </p:cNvSpPr>
          <p:nvPr>
            <p:ph type="body" sz="quarter" idx="11"/>
          </p:nvPr>
        </p:nvSpPr>
        <p:spPr/>
        <p:txBody>
          <a:bodyPr/>
          <a:lstStyle/>
          <a:p>
            <a:r>
              <a:rPr lang="en-US" dirty="0"/>
              <a:t>Any other details to be included</a:t>
            </a:r>
            <a:br>
              <a:rPr lang="en-US" dirty="0"/>
            </a:br>
            <a:r>
              <a:rPr lang="en-US" dirty="0"/>
              <a:t>here (maximum two lines)</a:t>
            </a:r>
          </a:p>
        </p:txBody>
      </p:sp>
      <p:cxnSp>
        <p:nvCxnSpPr>
          <p:cNvPr id="5" name="Straight Connector 4">
            <a:extLst>
              <a:ext uri="{FF2B5EF4-FFF2-40B4-BE49-F238E27FC236}">
                <a16:creationId xmlns:a16="http://schemas.microsoft.com/office/drawing/2014/main" id="{5F72AF98-1CAD-7347-8753-1CA9043A7DA8}"/>
              </a:ext>
            </a:extLst>
          </p:cNvPr>
          <p:cNvCxnSpPr>
            <a:cxnSpLocks/>
          </p:cNvCxnSpPr>
          <p:nvPr/>
        </p:nvCxnSpPr>
        <p:spPr>
          <a:xfrm>
            <a:off x="261256" y="4688231"/>
            <a:ext cx="5907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74B0736-5813-794D-98DF-CD2131DA9D4D}"/>
              </a:ext>
            </a:extLst>
          </p:cNvPr>
          <p:cNvCxnSpPr>
            <a:cxnSpLocks/>
          </p:cNvCxnSpPr>
          <p:nvPr/>
        </p:nvCxnSpPr>
        <p:spPr>
          <a:xfrm>
            <a:off x="261256" y="3930585"/>
            <a:ext cx="5907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9551E19-D63D-2246-A521-AAA0A60E8855}"/>
              </a:ext>
            </a:extLst>
          </p:cNvPr>
          <p:cNvCxnSpPr>
            <a:cxnSpLocks/>
          </p:cNvCxnSpPr>
          <p:nvPr/>
        </p:nvCxnSpPr>
        <p:spPr>
          <a:xfrm>
            <a:off x="261256" y="3291451"/>
            <a:ext cx="5907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3341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map&#10;&#10;Description automatically generated">
            <a:extLst>
              <a:ext uri="{FF2B5EF4-FFF2-40B4-BE49-F238E27FC236}">
                <a16:creationId xmlns:a16="http://schemas.microsoft.com/office/drawing/2014/main" id="{1E6148E8-B240-934F-BF27-4A57CCFD34C8}"/>
              </a:ext>
            </a:extLst>
          </p:cNvPr>
          <p:cNvPicPr>
            <a:picLocks noChangeAspect="1"/>
          </p:cNvPicPr>
          <p:nvPr/>
        </p:nvPicPr>
        <p:blipFill rotWithShape="1">
          <a:blip r:embed="rId2"/>
          <a:srcRect t="40679" b="4305"/>
          <a:stretch/>
        </p:blipFill>
        <p:spPr>
          <a:xfrm>
            <a:off x="0" y="1343489"/>
            <a:ext cx="9144000" cy="3343737"/>
          </a:xfrm>
          <a:prstGeom prst="rect">
            <a:avLst/>
          </a:prstGeom>
        </p:spPr>
      </p:pic>
      <p:sp>
        <p:nvSpPr>
          <p:cNvPr id="7" name="Rectangle 6">
            <a:extLst>
              <a:ext uri="{FF2B5EF4-FFF2-40B4-BE49-F238E27FC236}">
                <a16:creationId xmlns:a16="http://schemas.microsoft.com/office/drawing/2014/main" id="{140BE436-B708-4142-953F-539047E33FDD}"/>
              </a:ext>
            </a:extLst>
          </p:cNvPr>
          <p:cNvSpPr/>
          <p:nvPr/>
        </p:nvSpPr>
        <p:spPr>
          <a:xfrm>
            <a:off x="3187679" y="2231571"/>
            <a:ext cx="5627914" cy="29121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US"/>
          </a:p>
        </p:txBody>
      </p:sp>
      <p:sp>
        <p:nvSpPr>
          <p:cNvPr id="2" name="Title 1">
            <a:extLst>
              <a:ext uri="{FF2B5EF4-FFF2-40B4-BE49-F238E27FC236}">
                <a16:creationId xmlns:a16="http://schemas.microsoft.com/office/drawing/2014/main" id="{42EF2831-2AE0-4548-A2A6-5B8683B53C6B}"/>
              </a:ext>
            </a:extLst>
          </p:cNvPr>
          <p:cNvSpPr>
            <a:spLocks noGrp="1"/>
          </p:cNvSpPr>
          <p:nvPr>
            <p:ph type="title"/>
          </p:nvPr>
        </p:nvSpPr>
        <p:spPr/>
        <p:txBody>
          <a:bodyPr/>
          <a:lstStyle/>
          <a:p>
            <a:r>
              <a:rPr lang="en-US" dirty="0"/>
              <a:t>TITLE OF SLIDE IN TWO LINES</a:t>
            </a:r>
          </a:p>
        </p:txBody>
      </p:sp>
      <p:sp>
        <p:nvSpPr>
          <p:cNvPr id="3" name="Text Placeholder 2">
            <a:extLst>
              <a:ext uri="{FF2B5EF4-FFF2-40B4-BE49-F238E27FC236}">
                <a16:creationId xmlns:a16="http://schemas.microsoft.com/office/drawing/2014/main" id="{8F372B98-B49D-2E44-B66B-D1FCBB609DBA}"/>
              </a:ext>
            </a:extLst>
          </p:cNvPr>
          <p:cNvSpPr>
            <a:spLocks noGrp="1"/>
          </p:cNvSpPr>
          <p:nvPr>
            <p:ph type="body" sz="quarter" idx="13"/>
          </p:nvPr>
        </p:nvSpPr>
        <p:spPr/>
        <p:txBody>
          <a:bodyPr/>
          <a:lstStyle/>
          <a:p>
            <a:r>
              <a:rPr lang="en-US" dirty="0"/>
              <a:t>Additional information to be included</a:t>
            </a:r>
            <a:br>
              <a:rPr lang="en-US" dirty="0"/>
            </a:br>
            <a:r>
              <a:rPr lang="en-US" dirty="0"/>
              <a:t>here in about two lines</a:t>
            </a:r>
          </a:p>
        </p:txBody>
      </p:sp>
      <p:cxnSp>
        <p:nvCxnSpPr>
          <p:cNvPr id="8" name="Straight Connector 7">
            <a:extLst>
              <a:ext uri="{FF2B5EF4-FFF2-40B4-BE49-F238E27FC236}">
                <a16:creationId xmlns:a16="http://schemas.microsoft.com/office/drawing/2014/main" id="{7889D796-856E-F24C-91A3-BB28F9ECD4DC}"/>
              </a:ext>
            </a:extLst>
          </p:cNvPr>
          <p:cNvCxnSpPr>
            <a:cxnSpLocks/>
          </p:cNvCxnSpPr>
          <p:nvPr/>
        </p:nvCxnSpPr>
        <p:spPr>
          <a:xfrm>
            <a:off x="3368236" y="4688231"/>
            <a:ext cx="52668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C5E7151-FBCB-CA47-9F82-7602C32C055C}"/>
              </a:ext>
            </a:extLst>
          </p:cNvPr>
          <p:cNvCxnSpPr>
            <a:cxnSpLocks/>
          </p:cNvCxnSpPr>
          <p:nvPr/>
        </p:nvCxnSpPr>
        <p:spPr>
          <a:xfrm>
            <a:off x="3368236" y="2543745"/>
            <a:ext cx="52668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9356C440-4F3E-3B40-9889-7F2A4FECB96E}"/>
              </a:ext>
            </a:extLst>
          </p:cNvPr>
          <p:cNvSpPr>
            <a:spLocks noGrp="1"/>
          </p:cNvSpPr>
          <p:nvPr>
            <p:ph type="pic" sz="quarter" idx="14"/>
          </p:nvPr>
        </p:nvSpPr>
        <p:spPr/>
      </p:sp>
    </p:spTree>
    <p:extLst>
      <p:ext uri="{BB962C8B-B14F-4D97-AF65-F5344CB8AC3E}">
        <p14:creationId xmlns:p14="http://schemas.microsoft.com/office/powerpoint/2010/main" val="337702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FD67F-A60D-5541-8524-253A40ECD9B3}"/>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3" name="Footer Placeholder 2">
            <a:extLst>
              <a:ext uri="{FF2B5EF4-FFF2-40B4-BE49-F238E27FC236}">
                <a16:creationId xmlns:a16="http://schemas.microsoft.com/office/drawing/2014/main" id="{BB437AC9-0344-6148-BA75-59DF55BC1EE6}"/>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1F3D6359-411C-B849-85A1-06AFAB825FD2}"/>
              </a:ext>
            </a:extLst>
          </p:cNvPr>
          <p:cNvSpPr>
            <a:spLocks noGrp="1"/>
          </p:cNvSpPr>
          <p:nvPr>
            <p:ph type="sldNum" sz="quarter" idx="11"/>
          </p:nvPr>
        </p:nvSpPr>
        <p:spPr/>
        <p:txBody>
          <a:bodyPr/>
          <a:lstStyle/>
          <a:p>
            <a:fld id="{C19DCF79-8D0F-6F4D-A6DF-4BF78324B6C7}" type="slidenum">
              <a:rPr lang="en-US" smtClean="0"/>
              <a:pPr/>
              <a:t>4</a:t>
            </a:fld>
            <a:endParaRPr lang="en-US" dirty="0"/>
          </a:p>
        </p:txBody>
      </p:sp>
      <p:sp>
        <p:nvSpPr>
          <p:cNvPr id="5" name="Picture Placeholder 4">
            <a:extLst>
              <a:ext uri="{FF2B5EF4-FFF2-40B4-BE49-F238E27FC236}">
                <a16:creationId xmlns:a16="http://schemas.microsoft.com/office/drawing/2014/main" id="{158B8F2E-86F3-0E47-A507-30410771E782}"/>
              </a:ext>
            </a:extLst>
          </p:cNvPr>
          <p:cNvSpPr>
            <a:spLocks noGrp="1"/>
          </p:cNvSpPr>
          <p:nvPr>
            <p:ph type="pic" sz="quarter" idx="12"/>
          </p:nvPr>
        </p:nvSpPr>
        <p:spPr/>
      </p:sp>
      <p:sp>
        <p:nvSpPr>
          <p:cNvPr id="6" name="Content Placeholder 5">
            <a:extLst>
              <a:ext uri="{FF2B5EF4-FFF2-40B4-BE49-F238E27FC236}">
                <a16:creationId xmlns:a16="http://schemas.microsoft.com/office/drawing/2014/main" id="{F9796E51-C3FE-A94D-ADF7-B9A276E4C15F}"/>
              </a:ext>
            </a:extLst>
          </p:cNvPr>
          <p:cNvSpPr>
            <a:spLocks noGrp="1"/>
          </p:cNvSpPr>
          <p:nvPr>
            <p:ph sz="quarter" idx="13"/>
          </p:nvPr>
        </p:nvSpPr>
        <p:spPr/>
        <p:txBody>
          <a:bodyPr/>
          <a:lstStyle/>
          <a:p>
            <a:r>
              <a:rPr lang="en-US" dirty="0"/>
              <a:t>Presenter details </a:t>
            </a:r>
            <a:br>
              <a:rPr lang="en-US" dirty="0"/>
            </a:br>
            <a:r>
              <a:rPr lang="en-US" dirty="0"/>
              <a:t>to be inserted here</a:t>
            </a:r>
          </a:p>
        </p:txBody>
      </p:sp>
      <p:sp>
        <p:nvSpPr>
          <p:cNvPr id="7" name="Content Placeholder 6">
            <a:extLst>
              <a:ext uri="{FF2B5EF4-FFF2-40B4-BE49-F238E27FC236}">
                <a16:creationId xmlns:a16="http://schemas.microsoft.com/office/drawing/2014/main" id="{A73E6197-07C5-C840-BD25-071A9C77BFE3}"/>
              </a:ext>
            </a:extLst>
          </p:cNvPr>
          <p:cNvSpPr>
            <a:spLocks noGrp="1"/>
          </p:cNvSpPr>
          <p:nvPr>
            <p:ph sz="quarter" idx="19"/>
          </p:nvPr>
        </p:nvSpPr>
        <p:spPr/>
        <p:txBody>
          <a:bodyPr/>
          <a:lstStyle/>
          <a:p>
            <a:r>
              <a:rPr lang="en-US" dirty="0"/>
              <a:t>Presenter details </a:t>
            </a:r>
            <a:br>
              <a:rPr lang="en-US" dirty="0"/>
            </a:br>
            <a:r>
              <a:rPr lang="en-US" dirty="0"/>
              <a:t>to be inserted here</a:t>
            </a:r>
          </a:p>
        </p:txBody>
      </p:sp>
      <p:sp>
        <p:nvSpPr>
          <p:cNvPr id="8" name="Picture Placeholder 7">
            <a:extLst>
              <a:ext uri="{FF2B5EF4-FFF2-40B4-BE49-F238E27FC236}">
                <a16:creationId xmlns:a16="http://schemas.microsoft.com/office/drawing/2014/main" id="{CEE187FB-BFD8-2246-9FD7-280EA2658D14}"/>
              </a:ext>
            </a:extLst>
          </p:cNvPr>
          <p:cNvSpPr>
            <a:spLocks noGrp="1"/>
          </p:cNvSpPr>
          <p:nvPr>
            <p:ph type="pic" sz="quarter" idx="20"/>
          </p:nvPr>
        </p:nvSpPr>
        <p:spPr/>
      </p:sp>
    </p:spTree>
    <p:extLst>
      <p:ext uri="{BB962C8B-B14F-4D97-AF65-F5344CB8AC3E}">
        <p14:creationId xmlns:p14="http://schemas.microsoft.com/office/powerpoint/2010/main" val="442635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B9D67-ECC7-D646-AC51-7EA5B09FD25B}"/>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3" name="Footer Placeholder 2">
            <a:extLst>
              <a:ext uri="{FF2B5EF4-FFF2-40B4-BE49-F238E27FC236}">
                <a16:creationId xmlns:a16="http://schemas.microsoft.com/office/drawing/2014/main" id="{B453C41E-76C2-5B4C-A66A-B8DD10883EB4}"/>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0AA2BE03-C037-5A49-A401-2B5504CD2F51}"/>
              </a:ext>
            </a:extLst>
          </p:cNvPr>
          <p:cNvSpPr>
            <a:spLocks noGrp="1"/>
          </p:cNvSpPr>
          <p:nvPr>
            <p:ph type="sldNum" sz="quarter" idx="11"/>
          </p:nvPr>
        </p:nvSpPr>
        <p:spPr/>
        <p:txBody>
          <a:bodyPr/>
          <a:lstStyle/>
          <a:p>
            <a:fld id="{C19DCF79-8D0F-6F4D-A6DF-4BF78324B6C7}" type="slidenum">
              <a:rPr lang="en-US" smtClean="0"/>
              <a:pPr/>
              <a:t>5</a:t>
            </a:fld>
            <a:endParaRPr lang="en-US" dirty="0"/>
          </a:p>
        </p:txBody>
      </p:sp>
      <p:sp>
        <p:nvSpPr>
          <p:cNvPr id="5" name="Text Placeholder 4">
            <a:extLst>
              <a:ext uri="{FF2B5EF4-FFF2-40B4-BE49-F238E27FC236}">
                <a16:creationId xmlns:a16="http://schemas.microsoft.com/office/drawing/2014/main" id="{601A7A9C-A48E-7A48-96E7-A47FA0198096}"/>
              </a:ext>
            </a:extLst>
          </p:cNvPr>
          <p:cNvSpPr>
            <a:spLocks noGrp="1"/>
          </p:cNvSpPr>
          <p:nvPr>
            <p:ph type="body" sz="quarter" idx="12"/>
          </p:nvPr>
        </p:nvSpPr>
        <p:spPr/>
        <p:txBody>
          <a:bodyPr/>
          <a:lstStyle/>
          <a:p>
            <a:r>
              <a:rPr lang="en-US" dirty="0"/>
              <a:t>Slide text to be inserted here in the form of paragraphs as body text or even as bullets:</a:t>
            </a:r>
          </a:p>
          <a:p>
            <a:pPr marL="342900" indent="-342900">
              <a:buFont typeface="Arial" panose="020B0604020202020204" pitchFamily="34" charset="0"/>
              <a:buChar char="•"/>
            </a:pPr>
            <a:r>
              <a:rPr lang="en-US" dirty="0"/>
              <a:t>Bullet point</a:t>
            </a:r>
          </a:p>
          <a:p>
            <a:pPr marL="342900" indent="-342900">
              <a:buFont typeface="Arial" panose="020B0604020202020204" pitchFamily="34" charset="0"/>
              <a:buChar char="•"/>
            </a:pPr>
            <a:r>
              <a:rPr lang="en-US" dirty="0"/>
              <a:t>Bullet point</a:t>
            </a:r>
          </a:p>
        </p:txBody>
      </p:sp>
    </p:spTree>
    <p:extLst>
      <p:ext uri="{BB962C8B-B14F-4D97-AF65-F5344CB8AC3E}">
        <p14:creationId xmlns:p14="http://schemas.microsoft.com/office/powerpoint/2010/main" val="3922279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19D51-5157-BD47-A98B-F3FDEFC59CAD}"/>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3" name="Footer Placeholder 2">
            <a:extLst>
              <a:ext uri="{FF2B5EF4-FFF2-40B4-BE49-F238E27FC236}">
                <a16:creationId xmlns:a16="http://schemas.microsoft.com/office/drawing/2014/main" id="{873CA8B9-F938-B34C-AD2D-A019BFF365BE}"/>
              </a:ext>
            </a:extLst>
          </p:cNvPr>
          <p:cNvSpPr>
            <a:spLocks noGrp="1"/>
          </p:cNvSpPr>
          <p:nvPr>
            <p:ph type="ftr" sz="quarter" idx="10"/>
          </p:nvPr>
        </p:nvSpPr>
        <p:spPr/>
        <p:txBody>
          <a:bodyPr/>
          <a:lstStyle/>
          <a:p>
            <a:r>
              <a:rPr lang="en-US"/>
              <a:t>Report title</a:t>
            </a:r>
            <a:endParaRPr lang="en-US" dirty="0"/>
          </a:p>
        </p:txBody>
      </p:sp>
      <p:sp>
        <p:nvSpPr>
          <p:cNvPr id="4" name="Slide Number Placeholder 3">
            <a:extLst>
              <a:ext uri="{FF2B5EF4-FFF2-40B4-BE49-F238E27FC236}">
                <a16:creationId xmlns:a16="http://schemas.microsoft.com/office/drawing/2014/main" id="{125F0F56-EECD-8A4B-A76A-4E4358D88AF1}"/>
              </a:ext>
            </a:extLst>
          </p:cNvPr>
          <p:cNvSpPr>
            <a:spLocks noGrp="1"/>
          </p:cNvSpPr>
          <p:nvPr>
            <p:ph type="sldNum" sz="quarter" idx="11"/>
          </p:nvPr>
        </p:nvSpPr>
        <p:spPr/>
        <p:txBody>
          <a:bodyPr/>
          <a:lstStyle/>
          <a:p>
            <a:fld id="{C19DCF79-8D0F-6F4D-A6DF-4BF78324B6C7}" type="slidenum">
              <a:rPr lang="en-US" smtClean="0"/>
              <a:pPr/>
              <a:t>6</a:t>
            </a:fld>
            <a:endParaRPr lang="en-US" dirty="0"/>
          </a:p>
        </p:txBody>
      </p:sp>
      <p:sp>
        <p:nvSpPr>
          <p:cNvPr id="5" name="Text Placeholder 4">
            <a:extLst>
              <a:ext uri="{FF2B5EF4-FFF2-40B4-BE49-F238E27FC236}">
                <a16:creationId xmlns:a16="http://schemas.microsoft.com/office/drawing/2014/main" id="{0D2B9A98-A69A-8749-8826-EEC9E00ADC57}"/>
              </a:ext>
            </a:extLst>
          </p:cNvPr>
          <p:cNvSpPr>
            <a:spLocks noGrp="1"/>
          </p:cNvSpPr>
          <p:nvPr>
            <p:ph type="body" sz="quarter" idx="16"/>
          </p:nvPr>
        </p:nvSpPr>
        <p:spPr/>
        <p:txBody>
          <a:bodyPr/>
          <a:lstStyle/>
          <a:p>
            <a:r>
              <a:rPr lang="en-US" dirty="0"/>
              <a:t>Slide subtitle to be inserted here in one line</a:t>
            </a:r>
          </a:p>
        </p:txBody>
      </p:sp>
      <p:sp>
        <p:nvSpPr>
          <p:cNvPr id="6" name="Text Placeholder 5">
            <a:extLst>
              <a:ext uri="{FF2B5EF4-FFF2-40B4-BE49-F238E27FC236}">
                <a16:creationId xmlns:a16="http://schemas.microsoft.com/office/drawing/2014/main" id="{C8CCEE3B-31F1-904B-948E-0AF6C5425895}"/>
              </a:ext>
            </a:extLst>
          </p:cNvPr>
          <p:cNvSpPr>
            <a:spLocks noGrp="1"/>
          </p:cNvSpPr>
          <p:nvPr>
            <p:ph type="body" sz="quarter" idx="12"/>
          </p:nvPr>
        </p:nvSpPr>
        <p:spPr/>
        <p:txBody>
          <a:bodyPr/>
          <a:lstStyle/>
          <a:p>
            <a:r>
              <a:rPr lang="en-US" dirty="0"/>
              <a:t>Slide text to be inserted here in the form of paragraphs as body text or even as bullets:</a:t>
            </a:r>
          </a:p>
          <a:p>
            <a:pPr marL="342900" indent="-342900">
              <a:buFont typeface="Arial" panose="020B0604020202020204" pitchFamily="34" charset="0"/>
              <a:buChar char="•"/>
            </a:pPr>
            <a:r>
              <a:rPr lang="en-US" dirty="0"/>
              <a:t>Bullet point</a:t>
            </a:r>
          </a:p>
          <a:p>
            <a:pPr marL="342900" indent="-342900">
              <a:buFont typeface="Arial" panose="020B0604020202020204" pitchFamily="34" charset="0"/>
              <a:buChar char="•"/>
            </a:pPr>
            <a:r>
              <a:rPr lang="en-US" dirty="0"/>
              <a:t>Bullet point</a:t>
            </a:r>
          </a:p>
        </p:txBody>
      </p:sp>
    </p:spTree>
    <p:extLst>
      <p:ext uri="{BB962C8B-B14F-4D97-AF65-F5344CB8AC3E}">
        <p14:creationId xmlns:p14="http://schemas.microsoft.com/office/powerpoint/2010/main" val="481519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D80F47-7AA3-3A49-89B6-E809E5E0570F}"/>
              </a:ext>
            </a:extLst>
          </p:cNvPr>
          <p:cNvSpPr>
            <a:spLocks noGrp="1"/>
          </p:cNvSpPr>
          <p:nvPr>
            <p:ph type="body" sz="quarter" idx="15"/>
          </p:nvPr>
        </p:nvSpPr>
        <p:spPr/>
        <p:txBody>
          <a:bodyPr/>
          <a:lstStyle/>
          <a:p>
            <a:r>
              <a:rPr lang="en-US" dirty="0"/>
              <a:t>Bullet point</a:t>
            </a:r>
          </a:p>
          <a:p>
            <a:r>
              <a:rPr lang="en-US" dirty="0"/>
              <a:t>Bullet point</a:t>
            </a:r>
          </a:p>
          <a:p>
            <a:r>
              <a:rPr lang="en-US" dirty="0"/>
              <a:t>Bullet point</a:t>
            </a:r>
          </a:p>
          <a:p>
            <a:r>
              <a:rPr lang="en-US" dirty="0"/>
              <a:t>Bullet point</a:t>
            </a:r>
          </a:p>
          <a:p>
            <a:endParaRPr lang="en-US" dirty="0"/>
          </a:p>
        </p:txBody>
      </p:sp>
      <p:sp>
        <p:nvSpPr>
          <p:cNvPr id="3" name="Title 2">
            <a:extLst>
              <a:ext uri="{FF2B5EF4-FFF2-40B4-BE49-F238E27FC236}">
                <a16:creationId xmlns:a16="http://schemas.microsoft.com/office/drawing/2014/main" id="{2BEB6E96-77C8-7E49-9F04-A2FB17E0925D}"/>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4" name="Footer Placeholder 3">
            <a:extLst>
              <a:ext uri="{FF2B5EF4-FFF2-40B4-BE49-F238E27FC236}">
                <a16:creationId xmlns:a16="http://schemas.microsoft.com/office/drawing/2014/main" id="{1FB5AF85-8F50-734E-80A2-28ED29647B30}"/>
              </a:ext>
            </a:extLst>
          </p:cNvPr>
          <p:cNvSpPr>
            <a:spLocks noGrp="1"/>
          </p:cNvSpPr>
          <p:nvPr>
            <p:ph type="ftr" sz="quarter" idx="10"/>
          </p:nvPr>
        </p:nvSpPr>
        <p:spPr/>
        <p:txBody>
          <a:bodyPr/>
          <a:lstStyle/>
          <a:p>
            <a:r>
              <a:rPr lang="en-US"/>
              <a:t>Report title</a:t>
            </a:r>
            <a:endParaRPr lang="en-US" dirty="0"/>
          </a:p>
        </p:txBody>
      </p:sp>
      <p:sp>
        <p:nvSpPr>
          <p:cNvPr id="5" name="Slide Number Placeholder 4">
            <a:extLst>
              <a:ext uri="{FF2B5EF4-FFF2-40B4-BE49-F238E27FC236}">
                <a16:creationId xmlns:a16="http://schemas.microsoft.com/office/drawing/2014/main" id="{C76B4074-4977-9C48-9E6E-1B86D0F97D66}"/>
              </a:ext>
            </a:extLst>
          </p:cNvPr>
          <p:cNvSpPr>
            <a:spLocks noGrp="1"/>
          </p:cNvSpPr>
          <p:nvPr>
            <p:ph type="sldNum" sz="quarter" idx="11"/>
          </p:nvPr>
        </p:nvSpPr>
        <p:spPr/>
        <p:txBody>
          <a:bodyPr/>
          <a:lstStyle/>
          <a:p>
            <a:fld id="{C19DCF79-8D0F-6F4D-A6DF-4BF78324B6C7}" type="slidenum">
              <a:rPr lang="en-US" smtClean="0"/>
              <a:pPr/>
              <a:t>7</a:t>
            </a:fld>
            <a:endParaRPr lang="en-US" dirty="0"/>
          </a:p>
        </p:txBody>
      </p:sp>
      <p:sp>
        <p:nvSpPr>
          <p:cNvPr id="6" name="Text Placeholder 5">
            <a:extLst>
              <a:ext uri="{FF2B5EF4-FFF2-40B4-BE49-F238E27FC236}">
                <a16:creationId xmlns:a16="http://schemas.microsoft.com/office/drawing/2014/main" id="{EA918D72-BA8C-1143-89D6-C57BE893BB24}"/>
              </a:ext>
            </a:extLst>
          </p:cNvPr>
          <p:cNvSpPr>
            <a:spLocks noGrp="1"/>
          </p:cNvSpPr>
          <p:nvPr>
            <p:ph type="body" sz="quarter" idx="12"/>
          </p:nvPr>
        </p:nvSpPr>
        <p:spPr/>
        <p:txBody>
          <a:bodyPr/>
          <a:lstStyle/>
          <a:p>
            <a:r>
              <a:rPr lang="en-US" dirty="0"/>
              <a:t>Bullet point</a:t>
            </a:r>
          </a:p>
          <a:p>
            <a:r>
              <a:rPr lang="en-US" dirty="0"/>
              <a:t>Bullet point</a:t>
            </a:r>
          </a:p>
          <a:p>
            <a:r>
              <a:rPr lang="en-US" dirty="0"/>
              <a:t>Bullet point</a:t>
            </a:r>
          </a:p>
          <a:p>
            <a:r>
              <a:rPr lang="en-US" dirty="0"/>
              <a:t>Bullet point</a:t>
            </a:r>
          </a:p>
        </p:txBody>
      </p:sp>
    </p:spTree>
    <p:extLst>
      <p:ext uri="{BB962C8B-B14F-4D97-AF65-F5344CB8AC3E}">
        <p14:creationId xmlns:p14="http://schemas.microsoft.com/office/powerpoint/2010/main" val="365156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1EDDD6-3969-AD4E-8F7D-5F8A9D79134B}"/>
              </a:ext>
            </a:extLst>
          </p:cNvPr>
          <p:cNvSpPr>
            <a:spLocks noGrp="1"/>
          </p:cNvSpPr>
          <p:nvPr>
            <p:ph sz="quarter" idx="17"/>
          </p:nvPr>
        </p:nvSpPr>
        <p:spPr/>
        <p:txBody>
          <a:bodyPr/>
          <a:lstStyle/>
          <a:p>
            <a:r>
              <a:rPr lang="en-US" dirty="0"/>
              <a:t>Slide text to be inserted here in the form of paragraphs as body text or even as bullets:</a:t>
            </a:r>
          </a:p>
          <a:p>
            <a:pPr marL="342900" indent="-342900">
              <a:buFont typeface="Arial" panose="020B0604020202020204" pitchFamily="34" charset="0"/>
              <a:buChar char="•"/>
            </a:pPr>
            <a:r>
              <a:rPr lang="en-US" dirty="0"/>
              <a:t>Bullet point</a:t>
            </a:r>
          </a:p>
          <a:p>
            <a:pPr marL="342900" indent="-342900">
              <a:buFont typeface="Arial" panose="020B0604020202020204" pitchFamily="34" charset="0"/>
              <a:buChar char="•"/>
            </a:pPr>
            <a:r>
              <a:rPr lang="en-US" dirty="0"/>
              <a:t>Bullet point</a:t>
            </a:r>
          </a:p>
        </p:txBody>
      </p:sp>
      <p:sp>
        <p:nvSpPr>
          <p:cNvPr id="3" name="Title 2">
            <a:extLst>
              <a:ext uri="{FF2B5EF4-FFF2-40B4-BE49-F238E27FC236}">
                <a16:creationId xmlns:a16="http://schemas.microsoft.com/office/drawing/2014/main" id="{2AC1631D-272F-0447-A993-457D488C77FA}"/>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4" name="Footer Placeholder 3">
            <a:extLst>
              <a:ext uri="{FF2B5EF4-FFF2-40B4-BE49-F238E27FC236}">
                <a16:creationId xmlns:a16="http://schemas.microsoft.com/office/drawing/2014/main" id="{4E3ED1E8-432E-EB41-A73F-6CB4E3D895C0}"/>
              </a:ext>
            </a:extLst>
          </p:cNvPr>
          <p:cNvSpPr>
            <a:spLocks noGrp="1"/>
          </p:cNvSpPr>
          <p:nvPr>
            <p:ph type="ftr" sz="quarter" idx="10"/>
          </p:nvPr>
        </p:nvSpPr>
        <p:spPr/>
        <p:txBody>
          <a:bodyPr/>
          <a:lstStyle/>
          <a:p>
            <a:r>
              <a:rPr lang="en-US"/>
              <a:t>Report title</a:t>
            </a:r>
            <a:endParaRPr lang="en-US" dirty="0"/>
          </a:p>
        </p:txBody>
      </p:sp>
      <p:sp>
        <p:nvSpPr>
          <p:cNvPr id="5" name="Slide Number Placeholder 4">
            <a:extLst>
              <a:ext uri="{FF2B5EF4-FFF2-40B4-BE49-F238E27FC236}">
                <a16:creationId xmlns:a16="http://schemas.microsoft.com/office/drawing/2014/main" id="{C76B55E9-3745-3645-86F4-F65E985FC350}"/>
              </a:ext>
            </a:extLst>
          </p:cNvPr>
          <p:cNvSpPr>
            <a:spLocks noGrp="1"/>
          </p:cNvSpPr>
          <p:nvPr>
            <p:ph type="sldNum" sz="quarter" idx="11"/>
          </p:nvPr>
        </p:nvSpPr>
        <p:spPr/>
        <p:txBody>
          <a:bodyPr/>
          <a:lstStyle/>
          <a:p>
            <a:fld id="{C19DCF79-8D0F-6F4D-A6DF-4BF78324B6C7}" type="slidenum">
              <a:rPr lang="en-US" smtClean="0"/>
              <a:pPr/>
              <a:t>8</a:t>
            </a:fld>
            <a:endParaRPr lang="en-US" dirty="0"/>
          </a:p>
        </p:txBody>
      </p:sp>
      <p:sp>
        <p:nvSpPr>
          <p:cNvPr id="6" name="Picture Placeholder 5">
            <a:extLst>
              <a:ext uri="{FF2B5EF4-FFF2-40B4-BE49-F238E27FC236}">
                <a16:creationId xmlns:a16="http://schemas.microsoft.com/office/drawing/2014/main" id="{5BE3AD2A-926D-DC4E-A669-B60E80EFE229}"/>
              </a:ext>
            </a:extLst>
          </p:cNvPr>
          <p:cNvSpPr>
            <a:spLocks noGrp="1"/>
          </p:cNvSpPr>
          <p:nvPr>
            <p:ph type="pic" sz="quarter" idx="18"/>
          </p:nvPr>
        </p:nvSpPr>
        <p:spPr/>
      </p:sp>
      <p:sp>
        <p:nvSpPr>
          <p:cNvPr id="7" name="Text Placeholder 6">
            <a:extLst>
              <a:ext uri="{FF2B5EF4-FFF2-40B4-BE49-F238E27FC236}">
                <a16:creationId xmlns:a16="http://schemas.microsoft.com/office/drawing/2014/main" id="{F49F0983-978E-524E-BF5E-8B8D1147EDDC}"/>
              </a:ext>
            </a:extLst>
          </p:cNvPr>
          <p:cNvSpPr>
            <a:spLocks noGrp="1"/>
          </p:cNvSpPr>
          <p:nvPr>
            <p:ph type="body" sz="quarter" idx="19"/>
          </p:nvPr>
        </p:nvSpPr>
        <p:spPr/>
        <p:txBody>
          <a:bodyPr/>
          <a:lstStyle/>
          <a:p>
            <a:r>
              <a:rPr lang="en-US" dirty="0"/>
              <a:t>Source text to be inserted here</a:t>
            </a:r>
          </a:p>
        </p:txBody>
      </p:sp>
    </p:spTree>
    <p:extLst>
      <p:ext uri="{BB962C8B-B14F-4D97-AF65-F5344CB8AC3E}">
        <p14:creationId xmlns:p14="http://schemas.microsoft.com/office/powerpoint/2010/main" val="801666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art Placeholder 1">
            <a:extLst>
              <a:ext uri="{FF2B5EF4-FFF2-40B4-BE49-F238E27FC236}">
                <a16:creationId xmlns:a16="http://schemas.microsoft.com/office/drawing/2014/main" id="{45B87041-6B2F-FA43-9B05-EC632DF6ACFF}"/>
              </a:ext>
            </a:extLst>
          </p:cNvPr>
          <p:cNvSpPr>
            <a:spLocks noGrp="1"/>
          </p:cNvSpPr>
          <p:nvPr>
            <p:ph type="chart" sz="quarter" idx="16"/>
          </p:nvPr>
        </p:nvSpPr>
        <p:spPr/>
      </p:sp>
      <p:sp>
        <p:nvSpPr>
          <p:cNvPr id="3" name="Title 2">
            <a:extLst>
              <a:ext uri="{FF2B5EF4-FFF2-40B4-BE49-F238E27FC236}">
                <a16:creationId xmlns:a16="http://schemas.microsoft.com/office/drawing/2014/main" id="{BE069D72-5901-214A-A577-1826D50C289E}"/>
              </a:ext>
            </a:extLst>
          </p:cNvPr>
          <p:cNvSpPr>
            <a:spLocks noGrp="1"/>
          </p:cNvSpPr>
          <p:nvPr>
            <p:ph type="title"/>
          </p:nvPr>
        </p:nvSpPr>
        <p:spPr/>
        <p:txBody>
          <a:bodyPr/>
          <a:lstStyle/>
          <a:p>
            <a:r>
              <a:rPr lang="en-US" dirty="0"/>
              <a:t>Slide title to be inserted here</a:t>
            </a:r>
            <a:br>
              <a:rPr lang="en-US" dirty="0"/>
            </a:br>
            <a:r>
              <a:rPr lang="en-US" dirty="0"/>
              <a:t>(maximum of two lines)</a:t>
            </a:r>
          </a:p>
        </p:txBody>
      </p:sp>
      <p:sp>
        <p:nvSpPr>
          <p:cNvPr id="4" name="Footer Placeholder 3">
            <a:extLst>
              <a:ext uri="{FF2B5EF4-FFF2-40B4-BE49-F238E27FC236}">
                <a16:creationId xmlns:a16="http://schemas.microsoft.com/office/drawing/2014/main" id="{99EA0F64-C058-B345-95A9-B6769C6EC36A}"/>
              </a:ext>
            </a:extLst>
          </p:cNvPr>
          <p:cNvSpPr>
            <a:spLocks noGrp="1"/>
          </p:cNvSpPr>
          <p:nvPr>
            <p:ph type="ftr" sz="quarter" idx="10"/>
          </p:nvPr>
        </p:nvSpPr>
        <p:spPr/>
        <p:txBody>
          <a:bodyPr/>
          <a:lstStyle/>
          <a:p>
            <a:r>
              <a:rPr lang="en-US"/>
              <a:t>Report title</a:t>
            </a:r>
            <a:endParaRPr lang="en-US" dirty="0"/>
          </a:p>
        </p:txBody>
      </p:sp>
      <p:sp>
        <p:nvSpPr>
          <p:cNvPr id="5" name="Slide Number Placeholder 4">
            <a:extLst>
              <a:ext uri="{FF2B5EF4-FFF2-40B4-BE49-F238E27FC236}">
                <a16:creationId xmlns:a16="http://schemas.microsoft.com/office/drawing/2014/main" id="{2B26BF73-3AD9-0049-8243-BBF503B47AD7}"/>
              </a:ext>
            </a:extLst>
          </p:cNvPr>
          <p:cNvSpPr>
            <a:spLocks noGrp="1"/>
          </p:cNvSpPr>
          <p:nvPr>
            <p:ph type="sldNum" sz="quarter" idx="11"/>
          </p:nvPr>
        </p:nvSpPr>
        <p:spPr/>
        <p:txBody>
          <a:bodyPr/>
          <a:lstStyle/>
          <a:p>
            <a:fld id="{C19DCF79-8D0F-6F4D-A6DF-4BF78324B6C7}" type="slidenum">
              <a:rPr lang="en-US" smtClean="0"/>
              <a:pPr/>
              <a:t>9</a:t>
            </a:fld>
            <a:endParaRPr lang="en-US" dirty="0"/>
          </a:p>
        </p:txBody>
      </p:sp>
      <p:sp>
        <p:nvSpPr>
          <p:cNvPr id="6" name="Text Placeholder 5">
            <a:extLst>
              <a:ext uri="{FF2B5EF4-FFF2-40B4-BE49-F238E27FC236}">
                <a16:creationId xmlns:a16="http://schemas.microsoft.com/office/drawing/2014/main" id="{A3071BED-FD51-9948-ACB6-AC69739B3506}"/>
              </a:ext>
            </a:extLst>
          </p:cNvPr>
          <p:cNvSpPr>
            <a:spLocks noGrp="1"/>
          </p:cNvSpPr>
          <p:nvPr>
            <p:ph type="body" sz="quarter" idx="17"/>
          </p:nvPr>
        </p:nvSpPr>
        <p:spPr/>
        <p:txBody>
          <a:bodyPr/>
          <a:lstStyle/>
          <a:p>
            <a:r>
              <a:rPr lang="en-US" dirty="0"/>
              <a:t>Source text to be inserted here</a:t>
            </a:r>
          </a:p>
        </p:txBody>
      </p:sp>
    </p:spTree>
    <p:extLst>
      <p:ext uri="{BB962C8B-B14F-4D97-AF65-F5344CB8AC3E}">
        <p14:creationId xmlns:p14="http://schemas.microsoft.com/office/powerpoint/2010/main" val="1624293755"/>
      </p:ext>
    </p:extLst>
  </p:cSld>
  <p:clrMapOvr>
    <a:masterClrMapping/>
  </p:clrMapOvr>
</p:sld>
</file>

<file path=ppt/theme/theme1.xml><?xml version="1.0" encoding="utf-8"?>
<a:theme xmlns:a="http://schemas.openxmlformats.org/drawingml/2006/main" name="CUT Theme slide (white bg + line)">
  <a:themeElements>
    <a:clrScheme name="CUT – Theme">
      <a:dk1>
        <a:srgbClr val="000000"/>
      </a:dk1>
      <a:lt1>
        <a:srgbClr val="FFFFFF"/>
      </a:lt1>
      <a:dk2>
        <a:srgbClr val="171C8F"/>
      </a:dk2>
      <a:lt2>
        <a:srgbClr val="FF8F1C"/>
      </a:lt2>
      <a:accent1>
        <a:srgbClr val="71CC98"/>
      </a:accent1>
      <a:accent2>
        <a:srgbClr val="007367"/>
      </a:accent2>
      <a:accent3>
        <a:srgbClr val="FB637E"/>
      </a:accent3>
      <a:accent4>
        <a:srgbClr val="910048"/>
      </a:accent4>
      <a:accent5>
        <a:srgbClr val="89ABE3"/>
      </a:accent5>
      <a:accent6>
        <a:srgbClr val="3F4444"/>
      </a:accent6>
      <a:hlink>
        <a:srgbClr val="171C8F"/>
      </a:hlink>
      <a:folHlink>
        <a:srgbClr val="B2B3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T Theme slide (white bg)">
  <a:themeElements>
    <a:clrScheme name="CUT – Theme">
      <a:dk1>
        <a:srgbClr val="000000"/>
      </a:dk1>
      <a:lt1>
        <a:srgbClr val="FFFFFF"/>
      </a:lt1>
      <a:dk2>
        <a:srgbClr val="171C8F"/>
      </a:dk2>
      <a:lt2>
        <a:srgbClr val="FF8F1C"/>
      </a:lt2>
      <a:accent1>
        <a:srgbClr val="71CC98"/>
      </a:accent1>
      <a:accent2>
        <a:srgbClr val="007367"/>
      </a:accent2>
      <a:accent3>
        <a:srgbClr val="FB637E"/>
      </a:accent3>
      <a:accent4>
        <a:srgbClr val="910048"/>
      </a:accent4>
      <a:accent5>
        <a:srgbClr val="89ABE3"/>
      </a:accent5>
      <a:accent6>
        <a:srgbClr val="3F4444"/>
      </a:accent6>
      <a:hlink>
        <a:srgbClr val="171C8F"/>
      </a:hlink>
      <a:folHlink>
        <a:srgbClr val="B2B3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1691</TotalTime>
  <Words>546</Words>
  <Application>Microsoft Macintosh PowerPoint</Application>
  <PresentationFormat>On-screen Show (16:9)</PresentationFormat>
  <Paragraphs>67</Paragraphs>
  <Slides>17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Roboto</vt:lpstr>
      <vt:lpstr>Arial</vt:lpstr>
      <vt:lpstr>Roboto Condensed</vt:lpstr>
      <vt:lpstr>CUT Theme slide (white bg + line)</vt:lpstr>
      <vt:lpstr>CUT Theme slide (white bg)</vt:lpstr>
      <vt:lpstr>TITLE OF PRESENTATION (MAX THREE LINES)</vt:lpstr>
      <vt:lpstr>TITLE OF PRESENTATION (MAXIMUM TWO LINES)</vt:lpstr>
      <vt:lpstr>TITLE OF SLIDE IN TWO LINES</vt:lpstr>
      <vt:lpstr>Slide title to be inserted here (maximum of two lines)</vt:lpstr>
      <vt:lpstr>Slide title to be inserted here (maximum of two lines)</vt:lpstr>
      <vt:lpstr>Slide title to be inserted here (maximum of two lines)</vt:lpstr>
      <vt:lpstr>Slide title to be inserted here (maximum of two lines)</vt:lpstr>
      <vt:lpstr>Slide title to be inserted here (maximum of two lines)</vt:lpstr>
      <vt:lpstr>Slide title to be inserted here (maximum of two lines)</vt:lpstr>
      <vt:lpstr>Slide title to be inserted here (maximum of two lines)</vt:lpstr>
      <vt:lpstr>PowerPoint Presentation</vt:lpstr>
      <vt:lpstr>PowerPoint Presentation</vt:lpstr>
      <vt:lpstr>Splash slide title inserted here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Polly O'Hara</dc:creator>
  <cp:lastModifiedBy>Freya Stanley-Price</cp:lastModifiedBy>
  <cp:revision>106</cp:revision>
  <dcterms:created xsi:type="dcterms:W3CDTF">2019-10-17T09:37:38Z</dcterms:created>
  <dcterms:modified xsi:type="dcterms:W3CDTF">2020-01-18T01:13:06Z</dcterms:modified>
</cp:coreProperties>
</file>