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76" r:id="rId5"/>
  </p:sldMasterIdLst>
  <p:notesMasterIdLst>
    <p:notesMasterId r:id="rId18"/>
  </p:notesMasterIdLst>
  <p:sldIdLst>
    <p:sldId id="303" r:id="rId6"/>
    <p:sldId id="837" r:id="rId7"/>
    <p:sldId id="875" r:id="rId8"/>
    <p:sldId id="872" r:id="rId9"/>
    <p:sldId id="840" r:id="rId10"/>
    <p:sldId id="789" r:id="rId11"/>
    <p:sldId id="812" r:id="rId12"/>
    <p:sldId id="798" r:id="rId13"/>
    <p:sldId id="762" r:id="rId14"/>
    <p:sldId id="877" r:id="rId15"/>
    <p:sldId id="879" r:id="rId16"/>
    <p:sldId id="874"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ophia Vitello" initials="SV" lastIdx="6" clrIdx="0">
    <p:extLst>
      <p:ext uri="{19B8F6BF-5375-455C-9EA6-DF929625EA0E}">
        <p15:presenceInfo xmlns:p15="http://schemas.microsoft.com/office/powerpoint/2012/main" userId="S::sbv25@georgetown.edu::bd2ccbfa-2622-4a5f-9b26-81ac747a9812" providerId="AD"/>
      </p:ext>
    </p:extLst>
  </p:cmAuthor>
  <p:cmAuthor id="2" name="Alfredo Redondo" initials="AR" lastIdx="2" clrIdx="1">
    <p:extLst>
      <p:ext uri="{19B8F6BF-5375-455C-9EA6-DF929625EA0E}">
        <p15:presenceInfo xmlns:p15="http://schemas.microsoft.com/office/powerpoint/2012/main" userId="S::alfredo.redondo@urbantransitions.global::162463f5-2b1c-4418-b213-6a97d379dd1e" providerId="AD"/>
      </p:ext>
    </p:extLst>
  </p:cmAuthor>
  <p:cmAuthor id="3" name="Sophia Vitello" initials="SV [2]" lastIdx="6" clrIdx="2">
    <p:extLst>
      <p:ext uri="{19B8F6BF-5375-455C-9EA6-DF929625EA0E}">
        <p15:presenceInfo xmlns:p15="http://schemas.microsoft.com/office/powerpoint/2012/main" userId="S::sophia.vitello@wri.org::b34b3263-898a-4aaf-b0b0-33af7fe3e57f" providerId="AD"/>
      </p:ext>
    </p:extLst>
  </p:cmAuthor>
  <p:cmAuthor id="4" name="Pandora Batra" initials="PB" lastIdx="1" clrIdx="3">
    <p:extLst>
      <p:ext uri="{19B8F6BF-5375-455C-9EA6-DF929625EA0E}">
        <p15:presenceInfo xmlns:p15="http://schemas.microsoft.com/office/powerpoint/2012/main" userId="S::pandora.batra@urbantransitions.global::10a0708a-7a66-4c17-b29f-9f48c0b007b5" providerId="AD"/>
      </p:ext>
    </p:extLst>
  </p:cmAuthor>
  <p:cmAuthor id="5" name="Freya Stanley-Price" initials="FS" lastIdx="5" clrIdx="4">
    <p:extLst>
      <p:ext uri="{19B8F6BF-5375-455C-9EA6-DF929625EA0E}">
        <p15:presenceInfo xmlns:p15="http://schemas.microsoft.com/office/powerpoint/2012/main" userId="S::freya.stanley-price@urbantransitions.global::f7a9b508-08a9-4df4-93ad-70050e84605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3F444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3105A83-7253-C549-BC93-8D7A081D3099}" v="1" dt="2021-11-10T15:37:26.98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213"/>
    <p:restoredTop sz="94963"/>
  </p:normalViewPr>
  <p:slideViewPr>
    <p:cSldViewPr snapToGrid="0" snapToObjects="1">
      <p:cViewPr varScale="1">
        <p:scale>
          <a:sx n="91" d="100"/>
          <a:sy n="91" d="100"/>
        </p:scale>
        <p:origin x="432"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a Vitello" userId="ae07e122-5fd4-4490-a4c2-d5ae1d1b5ac3" providerId="ADAL" clId="{33105A83-7253-C549-BC93-8D7A081D3099}"/>
    <pc:docChg chg="custSel delSld modSld">
      <pc:chgData name="Sophia Vitello" userId="ae07e122-5fd4-4490-a4c2-d5ae1d1b5ac3" providerId="ADAL" clId="{33105A83-7253-C549-BC93-8D7A081D3099}" dt="2021-11-10T15:38:50.792" v="135" actId="1076"/>
      <pc:docMkLst>
        <pc:docMk/>
      </pc:docMkLst>
      <pc:sldChg chg="addSp modSp mod">
        <pc:chgData name="Sophia Vitello" userId="ae07e122-5fd4-4490-a4c2-d5ae1d1b5ac3" providerId="ADAL" clId="{33105A83-7253-C549-BC93-8D7A081D3099}" dt="2021-11-10T15:37:41.356" v="123" actId="1076"/>
        <pc:sldMkLst>
          <pc:docMk/>
          <pc:sldMk cId="457407078" sldId="762"/>
        </pc:sldMkLst>
        <pc:spChg chg="mod">
          <ac:chgData name="Sophia Vitello" userId="ae07e122-5fd4-4490-a4c2-d5ae1d1b5ac3" providerId="ADAL" clId="{33105A83-7253-C549-BC93-8D7A081D3099}" dt="2021-11-10T15:36:57.920" v="109" actId="1076"/>
          <ac:spMkLst>
            <pc:docMk/>
            <pc:sldMk cId="457407078" sldId="762"/>
            <ac:spMk id="6" creationId="{DE9FC10D-9404-724C-8910-D2F477B20D64}"/>
          </ac:spMkLst>
        </pc:spChg>
        <pc:spChg chg="mod">
          <ac:chgData name="Sophia Vitello" userId="ae07e122-5fd4-4490-a4c2-d5ae1d1b5ac3" providerId="ADAL" clId="{33105A83-7253-C549-BC93-8D7A081D3099}" dt="2021-11-10T15:37:38.182" v="122" actId="1076"/>
          <ac:spMkLst>
            <pc:docMk/>
            <pc:sldMk cId="457407078" sldId="762"/>
            <ac:spMk id="7" creationId="{4CE02BB2-5BAB-F945-8DBB-942D6405346A}"/>
          </ac:spMkLst>
        </pc:spChg>
        <pc:spChg chg="add mod">
          <ac:chgData name="Sophia Vitello" userId="ae07e122-5fd4-4490-a4c2-d5ae1d1b5ac3" providerId="ADAL" clId="{33105A83-7253-C549-BC93-8D7A081D3099}" dt="2021-11-10T15:37:41.356" v="123" actId="1076"/>
          <ac:spMkLst>
            <pc:docMk/>
            <pc:sldMk cId="457407078" sldId="762"/>
            <ac:spMk id="8" creationId="{FEADD4DA-16FB-F24E-8C24-2A61B5EC3A70}"/>
          </ac:spMkLst>
        </pc:spChg>
      </pc:sldChg>
      <pc:sldChg chg="modSp mod">
        <pc:chgData name="Sophia Vitello" userId="ae07e122-5fd4-4490-a4c2-d5ae1d1b5ac3" providerId="ADAL" clId="{33105A83-7253-C549-BC93-8D7A081D3099}" dt="2021-11-10T15:36:47.794" v="108" actId="1076"/>
        <pc:sldMkLst>
          <pc:docMk/>
          <pc:sldMk cId="1422837003" sldId="798"/>
        </pc:sldMkLst>
        <pc:spChg chg="mod">
          <ac:chgData name="Sophia Vitello" userId="ae07e122-5fd4-4490-a4c2-d5ae1d1b5ac3" providerId="ADAL" clId="{33105A83-7253-C549-BC93-8D7A081D3099}" dt="2021-11-10T15:36:06.708" v="98" actId="113"/>
          <ac:spMkLst>
            <pc:docMk/>
            <pc:sldMk cId="1422837003" sldId="798"/>
            <ac:spMk id="2" creationId="{74A9F943-094E-DB4B-905C-3D569B7BDC35}"/>
          </ac:spMkLst>
        </pc:spChg>
        <pc:spChg chg="mod">
          <ac:chgData name="Sophia Vitello" userId="ae07e122-5fd4-4490-a4c2-d5ae1d1b5ac3" providerId="ADAL" clId="{33105A83-7253-C549-BC93-8D7A081D3099}" dt="2021-11-10T15:36:47.794" v="108" actId="1076"/>
          <ac:spMkLst>
            <pc:docMk/>
            <pc:sldMk cId="1422837003" sldId="798"/>
            <ac:spMk id="6" creationId="{1606D666-27DF-B04E-819A-909FA04FE097}"/>
          </ac:spMkLst>
        </pc:spChg>
        <pc:spChg chg="mod">
          <ac:chgData name="Sophia Vitello" userId="ae07e122-5fd4-4490-a4c2-d5ae1d1b5ac3" providerId="ADAL" clId="{33105A83-7253-C549-BC93-8D7A081D3099}" dt="2021-11-10T15:36:20.322" v="102" actId="1076"/>
          <ac:spMkLst>
            <pc:docMk/>
            <pc:sldMk cId="1422837003" sldId="798"/>
            <ac:spMk id="8" creationId="{97EF1D5F-C6D2-D946-AA17-D9AA52552860}"/>
          </ac:spMkLst>
        </pc:spChg>
      </pc:sldChg>
      <pc:sldChg chg="modSp mod">
        <pc:chgData name="Sophia Vitello" userId="ae07e122-5fd4-4490-a4c2-d5ae1d1b5ac3" providerId="ADAL" clId="{33105A83-7253-C549-BC93-8D7A081D3099}" dt="2021-11-10T15:35:58.938" v="96" actId="122"/>
        <pc:sldMkLst>
          <pc:docMk/>
          <pc:sldMk cId="218048611" sldId="812"/>
        </pc:sldMkLst>
        <pc:spChg chg="mod">
          <ac:chgData name="Sophia Vitello" userId="ae07e122-5fd4-4490-a4c2-d5ae1d1b5ac3" providerId="ADAL" clId="{33105A83-7253-C549-BC93-8D7A081D3099}" dt="2021-11-10T15:35:51.241" v="95" actId="207"/>
          <ac:spMkLst>
            <pc:docMk/>
            <pc:sldMk cId="218048611" sldId="812"/>
            <ac:spMk id="6" creationId="{8852A7E5-C6CA-46B5-AC63-C51A9296CC2F}"/>
          </ac:spMkLst>
        </pc:spChg>
        <pc:spChg chg="mod">
          <ac:chgData name="Sophia Vitello" userId="ae07e122-5fd4-4490-a4c2-d5ae1d1b5ac3" providerId="ADAL" clId="{33105A83-7253-C549-BC93-8D7A081D3099}" dt="2021-11-10T15:35:58.938" v="96" actId="122"/>
          <ac:spMkLst>
            <pc:docMk/>
            <pc:sldMk cId="218048611" sldId="812"/>
            <ac:spMk id="9" creationId="{4D9ACE11-16DE-47CC-887F-70B984E3265D}"/>
          </ac:spMkLst>
        </pc:spChg>
      </pc:sldChg>
      <pc:sldChg chg="modSp mod modNotesTx">
        <pc:chgData name="Sophia Vitello" userId="ae07e122-5fd4-4490-a4c2-d5ae1d1b5ac3" providerId="ADAL" clId="{33105A83-7253-C549-BC93-8D7A081D3099}" dt="2021-11-10T15:35:22.616" v="89" actId="20577"/>
        <pc:sldMkLst>
          <pc:docMk/>
          <pc:sldMk cId="3087081530" sldId="840"/>
        </pc:sldMkLst>
        <pc:spChg chg="mod">
          <ac:chgData name="Sophia Vitello" userId="ae07e122-5fd4-4490-a4c2-d5ae1d1b5ac3" providerId="ADAL" clId="{33105A83-7253-C549-BC93-8D7A081D3099}" dt="2021-11-10T15:35:07.604" v="38" actId="14100"/>
          <ac:spMkLst>
            <pc:docMk/>
            <pc:sldMk cId="3087081530" sldId="840"/>
            <ac:spMk id="3" creationId="{385E42FD-E82A-6443-8D9F-CBD618146E4E}"/>
          </ac:spMkLst>
        </pc:spChg>
      </pc:sldChg>
      <pc:sldChg chg="del">
        <pc:chgData name="Sophia Vitello" userId="ae07e122-5fd4-4490-a4c2-d5ae1d1b5ac3" providerId="ADAL" clId="{33105A83-7253-C549-BC93-8D7A081D3099}" dt="2021-11-10T15:35:25.749" v="90" actId="2696"/>
        <pc:sldMkLst>
          <pc:docMk/>
          <pc:sldMk cId="1356712282" sldId="841"/>
        </pc:sldMkLst>
      </pc:sldChg>
      <pc:sldChg chg="modNotesTx">
        <pc:chgData name="Sophia Vitello" userId="ae07e122-5fd4-4490-a4c2-d5ae1d1b5ac3" providerId="ADAL" clId="{33105A83-7253-C549-BC93-8D7A081D3099}" dt="2021-11-10T15:31:44.889" v="36" actId="20577"/>
        <pc:sldMkLst>
          <pc:docMk/>
          <pc:sldMk cId="1292729332" sldId="872"/>
        </pc:sldMkLst>
      </pc:sldChg>
      <pc:sldChg chg="modSp mod">
        <pc:chgData name="Sophia Vitello" userId="ae07e122-5fd4-4490-a4c2-d5ae1d1b5ac3" providerId="ADAL" clId="{33105A83-7253-C549-BC93-8D7A081D3099}" dt="2021-11-10T15:38:50.792" v="135" actId="1076"/>
        <pc:sldMkLst>
          <pc:docMk/>
          <pc:sldMk cId="974882082" sldId="877"/>
        </pc:sldMkLst>
        <pc:spChg chg="mod">
          <ac:chgData name="Sophia Vitello" userId="ae07e122-5fd4-4490-a4c2-d5ae1d1b5ac3" providerId="ADAL" clId="{33105A83-7253-C549-BC93-8D7A081D3099}" dt="2021-11-10T15:38:40.799" v="134" actId="1076"/>
          <ac:spMkLst>
            <pc:docMk/>
            <pc:sldMk cId="974882082" sldId="877"/>
            <ac:spMk id="5" creationId="{1ACC51AF-B837-0B4C-A160-4E7CBB787317}"/>
          </ac:spMkLst>
        </pc:spChg>
        <pc:spChg chg="mod">
          <ac:chgData name="Sophia Vitello" userId="ae07e122-5fd4-4490-a4c2-d5ae1d1b5ac3" providerId="ADAL" clId="{33105A83-7253-C549-BC93-8D7A081D3099}" dt="2021-11-10T15:38:36.741" v="133" actId="1076"/>
          <ac:spMkLst>
            <pc:docMk/>
            <pc:sldMk cId="974882082" sldId="877"/>
            <ac:spMk id="6" creationId="{7B85F7A4-6588-5D43-AA66-25F518AE1C7D}"/>
          </ac:spMkLst>
        </pc:spChg>
        <pc:graphicFrameChg chg="mod">
          <ac:chgData name="Sophia Vitello" userId="ae07e122-5fd4-4490-a4c2-d5ae1d1b5ac3" providerId="ADAL" clId="{33105A83-7253-C549-BC93-8D7A081D3099}" dt="2021-11-10T15:38:50.792" v="135" actId="1076"/>
          <ac:graphicFrameMkLst>
            <pc:docMk/>
            <pc:sldMk cId="974882082" sldId="877"/>
            <ac:graphicFrameMk id="4" creationId="{7DA83B14-C977-FA42-8904-0B1F2A2ACBF9}"/>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8DA176-36B6-964E-88D1-F39B108CB341}" type="datetimeFigureOut">
              <a:rPr lang="en-US" smtClean="0"/>
              <a:t>11/10/21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2E69D9-4886-9849-9906-0D38DBAE1E80}" type="slidenum">
              <a:rPr lang="en-US" smtClean="0"/>
              <a:t>‹#›</a:t>
            </a:fld>
            <a:endParaRPr lang="en-US"/>
          </a:p>
        </p:txBody>
      </p:sp>
    </p:spTree>
    <p:extLst>
      <p:ext uri="{BB962C8B-B14F-4D97-AF65-F5344CB8AC3E}">
        <p14:creationId xmlns:p14="http://schemas.microsoft.com/office/powerpoint/2010/main" val="2865723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C8DB7A-5B69-F24F-AB37-48E0D193E52C}" type="slidenum">
              <a:rPr kumimoji="0" lang="en-US" sz="1200" b="0" i="0" u="none" strike="noStrike" kern="1200" cap="none" spc="0" normalizeH="0" baseline="0" noProof="0" smtClean="0">
                <a:ln>
                  <a:noFill/>
                </a:ln>
                <a:solidFill>
                  <a:prstClr val="black"/>
                </a:solidFill>
                <a:effectLst/>
                <a:uLnTx/>
                <a:uFillTx/>
                <a:latin typeface="Roboto Condensed" panose="02000000000000000000"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Roboto Condensed" panose="02000000000000000000" pitchFamily="2" charset="0"/>
              <a:ea typeface="+mn-ea"/>
              <a:cs typeface="+mn-cs"/>
            </a:endParaRPr>
          </a:p>
        </p:txBody>
      </p:sp>
    </p:spTree>
    <p:extLst>
      <p:ext uri="{BB962C8B-B14F-4D97-AF65-F5344CB8AC3E}">
        <p14:creationId xmlns:p14="http://schemas.microsoft.com/office/powerpoint/2010/main" val="33366574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These numbers are specific to Brazil (2018 for population, 2016 for GDP).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Brazil’s 25 largest urban areas (which are home to 50% of Brazil’s population) produced 63% of GDP.</a:t>
            </a:r>
          </a:p>
          <a:p>
            <a:endParaRPr lang="en-US" dirty="0"/>
          </a:p>
        </p:txBody>
      </p:sp>
      <p:sp>
        <p:nvSpPr>
          <p:cNvPr id="4" name="Slide Number Placeholder 3"/>
          <p:cNvSpPr>
            <a:spLocks noGrp="1"/>
          </p:cNvSpPr>
          <p:nvPr>
            <p:ph type="sldNum" sz="quarter" idx="5"/>
          </p:nvPr>
        </p:nvSpPr>
        <p:spPr/>
        <p:txBody>
          <a:bodyPr/>
          <a:lstStyle/>
          <a:p>
            <a:fld id="{0A2E69D9-4886-9849-9906-0D38DBAE1E80}" type="slidenum">
              <a:rPr lang="en-US" smtClean="0"/>
              <a:t>4</a:t>
            </a:fld>
            <a:endParaRPr lang="en-US"/>
          </a:p>
        </p:txBody>
      </p:sp>
    </p:spTree>
    <p:extLst>
      <p:ext uri="{BB962C8B-B14F-4D97-AF65-F5344CB8AC3E}">
        <p14:creationId xmlns:p14="http://schemas.microsoft.com/office/powerpoint/2010/main" val="12039533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900" b="0" i="0" kern="1200" dirty="0">
                <a:solidFill>
                  <a:schemeClr val="tx1"/>
                </a:solidFill>
                <a:effectLst/>
                <a:latin typeface="Roboto Condensed" panose="02000000000000000000" pitchFamily="2" charset="0"/>
                <a:ea typeface="+mn-ea"/>
                <a:cs typeface="+mn-cs"/>
              </a:rPr>
              <a:t>Cities are central to Brazil’s vitality and need national leadership and support to </a:t>
            </a:r>
            <a:r>
              <a:rPr lang="en-US" sz="900" b="0" i="0" kern="1200" dirty="0" err="1">
                <a:solidFill>
                  <a:schemeClr val="tx1"/>
                </a:solidFill>
                <a:effectLst/>
                <a:latin typeface="Roboto Condensed" panose="02000000000000000000" pitchFamily="2" charset="0"/>
                <a:ea typeface="+mn-ea"/>
                <a:cs typeface="+mn-cs"/>
              </a:rPr>
              <a:t>realise</a:t>
            </a:r>
            <a:r>
              <a:rPr lang="en-US" sz="900" b="0" i="0" kern="1200" dirty="0">
                <a:solidFill>
                  <a:schemeClr val="tx1"/>
                </a:solidFill>
                <a:effectLst/>
                <a:latin typeface="Roboto Condensed" panose="02000000000000000000" pitchFamily="2" charset="0"/>
                <a:ea typeface="+mn-ea"/>
                <a:cs typeface="+mn-cs"/>
              </a:rPr>
              <a:t> their potential</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US" sz="900" b="0" i="0" kern="1200" dirty="0">
              <a:solidFill>
                <a:schemeClr val="tx1"/>
              </a:solidFill>
              <a:effectLst/>
              <a:latin typeface="Roboto Condensed" panose="02000000000000000000" pitchFamily="2" charset="0"/>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en-US" sz="900" b="0" i="0" kern="1200" dirty="0">
                <a:solidFill>
                  <a:schemeClr val="tx1"/>
                </a:solidFill>
                <a:effectLst/>
                <a:latin typeface="Roboto Condensed" panose="02000000000000000000" pitchFamily="2" charset="0"/>
                <a:ea typeface="+mn-ea"/>
                <a:cs typeface="+mn-cs"/>
              </a:rPr>
              <a:t>Salvador, Brazil. Source: </a:t>
            </a:r>
            <a:r>
              <a:rPr lang="en-US" sz="900" b="0" i="0" kern="1200" dirty="0" err="1">
                <a:solidFill>
                  <a:schemeClr val="tx1"/>
                </a:solidFill>
                <a:effectLst/>
                <a:latin typeface="Roboto Condensed" panose="02000000000000000000" pitchFamily="2" charset="0"/>
                <a:ea typeface="+mn-ea"/>
                <a:cs typeface="+mn-cs"/>
              </a:rPr>
              <a:t>Travelhock</a:t>
            </a:r>
            <a:r>
              <a:rPr lang="en-US" sz="900" b="0" i="0" kern="1200" dirty="0">
                <a:solidFill>
                  <a:schemeClr val="tx1"/>
                </a:solidFill>
                <a:effectLst/>
                <a:latin typeface="Roboto Condensed" panose="02000000000000000000" pitchFamily="2" charset="0"/>
                <a:ea typeface="+mn-ea"/>
                <a:cs typeface="+mn-cs"/>
              </a:rPr>
              <a:t>/Shutterstock</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C8DB7A-5B69-F24F-AB37-48E0D193E52C}" type="slidenum">
              <a:rPr kumimoji="0" lang="en-US" sz="1200" b="0" i="0" u="none" strike="noStrike" kern="1200" cap="none" spc="0" normalizeH="0" baseline="0" noProof="0" smtClean="0">
                <a:ln>
                  <a:noFill/>
                </a:ln>
                <a:solidFill>
                  <a:prstClr val="black"/>
                </a:solidFill>
                <a:effectLst/>
                <a:uLnTx/>
                <a:uFillTx/>
                <a:latin typeface="Roboto Condensed" panose="02000000000000000000"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Roboto Condensed" panose="02000000000000000000" pitchFamily="2" charset="0"/>
              <a:ea typeface="+mn-ea"/>
              <a:cs typeface="+mn-cs"/>
            </a:endParaRPr>
          </a:p>
        </p:txBody>
      </p:sp>
    </p:spTree>
    <p:extLst>
      <p:ext uri="{BB962C8B-B14F-4D97-AF65-F5344CB8AC3E}">
        <p14:creationId xmlns:p14="http://schemas.microsoft.com/office/powerpoint/2010/main" val="28239561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C8DB7A-5B69-F24F-AB37-48E0D193E52C}" type="slidenum">
              <a:rPr kumimoji="0" lang="en-US" sz="1200" b="0" i="0" u="none" strike="noStrike" kern="1200" cap="none" spc="0" normalizeH="0" baseline="0" noProof="0" smtClean="0">
                <a:ln>
                  <a:noFill/>
                </a:ln>
                <a:solidFill>
                  <a:prstClr val="black"/>
                </a:solidFill>
                <a:effectLst/>
                <a:uLnTx/>
                <a:uFillTx/>
                <a:latin typeface="Roboto Condensed" panose="02000000000000000000"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Roboto Condensed" panose="02000000000000000000" pitchFamily="2" charset="0"/>
              <a:ea typeface="+mn-ea"/>
              <a:cs typeface="+mn-cs"/>
            </a:endParaRPr>
          </a:p>
        </p:txBody>
      </p:sp>
    </p:spTree>
    <p:extLst>
      <p:ext uri="{BB962C8B-B14F-4D97-AF65-F5344CB8AC3E}">
        <p14:creationId xmlns:p14="http://schemas.microsoft.com/office/powerpoint/2010/main" val="16234565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DBA3FEB-0A37-45D6-B50B-9EDAFC08DE66}" type="slidenum">
              <a:rPr kumimoji="0" lang="en-US" sz="1200" b="0" i="0" u="none" strike="noStrike" kern="1200" cap="none" spc="0" normalizeH="0" baseline="0" noProof="0" smtClean="0">
                <a:ln>
                  <a:noFill/>
                </a:ln>
                <a:solidFill>
                  <a:prstClr val="black"/>
                </a:solidFill>
                <a:effectLst/>
                <a:uLnTx/>
                <a:uFillTx/>
                <a:latin typeface="Roboto Condensed" panose="02000000000000000000"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Roboto Condensed" panose="02000000000000000000" pitchFamily="2" charset="0"/>
              <a:ea typeface="+mn-ea"/>
              <a:cs typeface="+mn-cs"/>
            </a:endParaRPr>
          </a:p>
        </p:txBody>
      </p:sp>
    </p:spTree>
    <p:extLst>
      <p:ext uri="{BB962C8B-B14F-4D97-AF65-F5344CB8AC3E}">
        <p14:creationId xmlns:p14="http://schemas.microsoft.com/office/powerpoint/2010/main" val="915507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Small to mid-sized cities hold a lot of opportunity for urban abatement potential</a:t>
            </a:r>
          </a:p>
          <a:p>
            <a:r>
              <a:rPr lang="en-US" dirty="0"/>
              <a:t>Sao Paulo is the only city with over 10 million residents and it holds 19% of the potential</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C8DB7A-5B69-F24F-AB37-48E0D193E52C}" type="slidenum">
              <a:rPr kumimoji="0" lang="en-US" sz="1200" b="0" i="0" u="none" strike="noStrike" kern="1200" cap="none" spc="0" normalizeH="0" baseline="0" noProof="0" smtClean="0">
                <a:ln>
                  <a:noFill/>
                </a:ln>
                <a:solidFill>
                  <a:prstClr val="black"/>
                </a:solidFill>
                <a:effectLst/>
                <a:uLnTx/>
                <a:uFillTx/>
                <a:latin typeface="Roboto Condensed" panose="02000000000000000000"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Roboto Condensed" panose="02000000000000000000" pitchFamily="2" charset="0"/>
              <a:ea typeface="+mn-ea"/>
              <a:cs typeface="+mn-cs"/>
            </a:endParaRPr>
          </a:p>
        </p:txBody>
      </p:sp>
    </p:spTree>
    <p:extLst>
      <p:ext uri="{BB962C8B-B14F-4D97-AF65-F5344CB8AC3E}">
        <p14:creationId xmlns:p14="http://schemas.microsoft.com/office/powerpoint/2010/main" val="12313245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C8DB7A-5B69-F24F-AB37-48E0D193E52C}" type="slidenum">
              <a:rPr kumimoji="0" lang="en-US" sz="1200" b="0" i="0" u="none" strike="noStrike" kern="1200" cap="none" spc="0" normalizeH="0" baseline="0" noProof="0" smtClean="0">
                <a:ln>
                  <a:noFill/>
                </a:ln>
                <a:solidFill>
                  <a:prstClr val="black"/>
                </a:solidFill>
                <a:effectLst/>
                <a:uLnTx/>
                <a:uFillTx/>
                <a:latin typeface="Roboto Condensed" panose="02000000000000000000"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Roboto Condensed" panose="02000000000000000000" pitchFamily="2" charset="0"/>
              <a:ea typeface="+mn-ea"/>
              <a:cs typeface="+mn-cs"/>
            </a:endParaRPr>
          </a:p>
        </p:txBody>
      </p:sp>
    </p:spTree>
    <p:extLst>
      <p:ext uri="{BB962C8B-B14F-4D97-AF65-F5344CB8AC3E}">
        <p14:creationId xmlns:p14="http://schemas.microsoft.com/office/powerpoint/2010/main" val="1790742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A2E69D9-4886-9849-9906-0D38DBAE1E80}" type="slidenum">
              <a:rPr lang="en-US" smtClean="0"/>
              <a:t>10</a:t>
            </a:fld>
            <a:endParaRPr lang="en-US"/>
          </a:p>
        </p:txBody>
      </p:sp>
    </p:spTree>
    <p:extLst>
      <p:ext uri="{BB962C8B-B14F-4D97-AF65-F5344CB8AC3E}">
        <p14:creationId xmlns:p14="http://schemas.microsoft.com/office/powerpoint/2010/main" val="141679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narrow block)">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3048000" y="5908503"/>
            <a:ext cx="67741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52FE50D6-A847-2042-BD89-E1713C521887}"/>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143464355"/>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ap">
    <p:bg>
      <p:bgRef idx="1001">
        <a:schemeClr val="bg2"/>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926F33F-08C6-C04E-905B-CAB22900539A}"/>
              </a:ext>
            </a:extLst>
          </p:cNvPr>
          <p:cNvPicPr>
            <a:picLocks noChangeAspect="1"/>
          </p:cNvPicPr>
          <p:nvPr userDrawn="1"/>
        </p:nvPicPr>
        <p:blipFill>
          <a:blip r:embed="rId2"/>
          <a:srcRect/>
          <a:stretch/>
        </p:blipFill>
        <p:spPr>
          <a:xfrm>
            <a:off x="-10359" y="-2998"/>
            <a:ext cx="12212717" cy="6863999"/>
          </a:xfrm>
          <a:prstGeom prst="rect">
            <a:avLst/>
          </a:prstGeom>
          <a:ln>
            <a:noFill/>
          </a:ln>
        </p:spPr>
      </p:pic>
    </p:spTree>
    <p:extLst>
      <p:ext uri="{BB962C8B-B14F-4D97-AF65-F5344CB8AC3E}">
        <p14:creationId xmlns:p14="http://schemas.microsoft.com/office/powerpoint/2010/main" val="558894119"/>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broad block)">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3048000" y="5908503"/>
            <a:ext cx="67741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D5645E32-58AF-744E-9185-FEC125D34799}"/>
              </a:ext>
            </a:extLst>
          </p:cNvPr>
          <p:cNvSpPr/>
          <p:nvPr userDrawn="1"/>
        </p:nvSpPr>
        <p:spPr>
          <a:xfrm>
            <a:off x="0" y="-600"/>
            <a:ext cx="3048000" cy="68592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7" name="Picture 6">
            <a:extLst>
              <a:ext uri="{FF2B5EF4-FFF2-40B4-BE49-F238E27FC236}">
                <a16:creationId xmlns:a16="http://schemas.microsoft.com/office/drawing/2014/main" id="{BBA394A0-1316-0F45-BF14-DE8324B65B37}"/>
              </a:ext>
            </a:extLst>
          </p:cNvPr>
          <p:cNvPicPr>
            <a:picLocks noChangeAspect="1"/>
          </p:cNvPicPr>
          <p:nvPr userDrawn="1"/>
        </p:nvPicPr>
        <p:blipFill>
          <a:blip r:embed="rId2"/>
          <a:stretch>
            <a:fillRect/>
          </a:stretch>
        </p:blipFill>
        <p:spPr>
          <a:xfrm>
            <a:off x="480000" y="480000"/>
            <a:ext cx="1680000" cy="833115"/>
          </a:xfrm>
          <a:prstGeom prst="rect">
            <a:avLst/>
          </a:prstGeom>
        </p:spPr>
      </p:pic>
    </p:spTree>
    <p:extLst>
      <p:ext uri="{BB962C8B-B14F-4D97-AF65-F5344CB8AC3E}">
        <p14:creationId xmlns:p14="http://schemas.microsoft.com/office/powerpoint/2010/main" val="1528793745"/>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narrow block)">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986EF3A-372F-3B44-B0A7-90C09B780290}"/>
              </a:ext>
            </a:extLst>
          </p:cNvPr>
          <p:cNvSpPr/>
          <p:nvPr userDrawn="1"/>
        </p:nvSpPr>
        <p:spPr>
          <a:xfrm>
            <a:off x="0" y="0"/>
            <a:ext cx="1576072" cy="68592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3048000" y="5908503"/>
            <a:ext cx="67741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C6091DA9-16DD-484F-BC24-E8EB80788CFF}"/>
              </a:ext>
            </a:extLst>
          </p:cNvPr>
          <p:cNvPicPr>
            <a:picLocks noChangeAspect="1"/>
          </p:cNvPicPr>
          <p:nvPr userDrawn="1"/>
        </p:nvPicPr>
        <p:blipFill>
          <a:blip r:embed="rId2"/>
          <a:stretch>
            <a:fillRect/>
          </a:stretch>
        </p:blipFill>
        <p:spPr>
          <a:xfrm>
            <a:off x="188036" y="188037"/>
            <a:ext cx="1200000" cy="595081"/>
          </a:xfrm>
          <a:prstGeom prst="rect">
            <a:avLst/>
          </a:prstGeom>
        </p:spPr>
      </p:pic>
    </p:spTree>
    <p:extLst>
      <p:ext uri="{BB962C8B-B14F-4D97-AF65-F5344CB8AC3E}">
        <p14:creationId xmlns:p14="http://schemas.microsoft.com/office/powerpoint/2010/main" val="3389781597"/>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B211A283-20B6-C147-88F2-6334D0BCFC30}"/>
              </a:ext>
            </a:extLst>
          </p:cNvPr>
          <p:cNvPicPr>
            <a:picLocks noChangeAspect="1"/>
          </p:cNvPicPr>
          <p:nvPr userDrawn="1"/>
        </p:nvPicPr>
        <p:blipFill>
          <a:blip r:embed="rId2"/>
          <a:stretch>
            <a:fillRect/>
          </a:stretch>
        </p:blipFill>
        <p:spPr>
          <a:xfrm>
            <a:off x="280357" y="5354653"/>
            <a:ext cx="2072152" cy="1225393"/>
          </a:xfrm>
          <a:prstGeom prst="rect">
            <a:avLst/>
          </a:prstGeom>
        </p:spPr>
      </p:pic>
      <p:sp>
        <p:nvSpPr>
          <p:cNvPr id="11" name="Rectangle 10">
            <a:extLst>
              <a:ext uri="{FF2B5EF4-FFF2-40B4-BE49-F238E27FC236}">
                <a16:creationId xmlns:a16="http://schemas.microsoft.com/office/drawing/2014/main" id="{14A2BFC1-9FD7-1E4A-BE02-4C340CB68114}"/>
              </a:ext>
            </a:extLst>
          </p:cNvPr>
          <p:cNvSpPr/>
          <p:nvPr userDrawn="1"/>
        </p:nvSpPr>
        <p:spPr>
          <a:xfrm>
            <a:off x="0" y="0"/>
            <a:ext cx="12192000" cy="50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1" name="Text Placeholder 19">
            <a:extLst>
              <a:ext uri="{FF2B5EF4-FFF2-40B4-BE49-F238E27FC236}">
                <a16:creationId xmlns:a16="http://schemas.microsoft.com/office/drawing/2014/main" id="{E866F90A-6408-3743-8233-5612E452413F}"/>
              </a:ext>
            </a:extLst>
          </p:cNvPr>
          <p:cNvSpPr>
            <a:spLocks noGrp="1"/>
          </p:cNvSpPr>
          <p:nvPr>
            <p:ph type="body" sz="quarter" idx="11" hasCustomPrompt="1"/>
          </p:nvPr>
        </p:nvSpPr>
        <p:spPr>
          <a:xfrm>
            <a:off x="349251" y="2493910"/>
            <a:ext cx="5637159" cy="1948807"/>
          </a:xfrm>
          <a:prstGeom prst="rect">
            <a:avLst/>
          </a:prstGeom>
        </p:spPr>
        <p:txBody>
          <a:bodyPr anchor="ctr">
            <a:noAutofit/>
          </a:bodyPr>
          <a:lstStyle>
            <a:lvl1pPr>
              <a:lnSpc>
                <a:spcPts val="2933"/>
              </a:lnSpc>
              <a:spcBef>
                <a:spcPts val="0"/>
              </a:spcBef>
              <a:spcAft>
                <a:spcPts val="0"/>
              </a:spcAft>
              <a:defRPr sz="2400" b="0" i="0">
                <a:solidFill>
                  <a:schemeClr val="bg1"/>
                </a:solidFill>
                <a:latin typeface="Roboto Condensed" panose="02000000000000000000" pitchFamily="2" charset="0"/>
                <a:ea typeface="Roboto Condensed" panose="02000000000000000000" pitchFamily="2" charset="0"/>
              </a:defRPr>
            </a:lvl1pPr>
          </a:lstStyle>
          <a:p>
            <a:pPr lvl="0"/>
            <a:r>
              <a:rPr lang="en-US"/>
              <a:t>Click to edit master text styles</a:t>
            </a:r>
          </a:p>
        </p:txBody>
      </p:sp>
      <p:cxnSp>
        <p:nvCxnSpPr>
          <p:cNvPr id="25" name="Straight Connector 24">
            <a:extLst>
              <a:ext uri="{FF2B5EF4-FFF2-40B4-BE49-F238E27FC236}">
                <a16:creationId xmlns:a16="http://schemas.microsoft.com/office/drawing/2014/main" id="{7273C3D7-1A70-4945-8081-0FC60CCE7DB5}"/>
              </a:ext>
            </a:extLst>
          </p:cNvPr>
          <p:cNvCxnSpPr>
            <a:cxnSpLocks/>
          </p:cNvCxnSpPr>
          <p:nvPr userDrawn="1"/>
        </p:nvCxnSpPr>
        <p:spPr>
          <a:xfrm>
            <a:off x="348343" y="4579707"/>
            <a:ext cx="563806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19EEF9DB-C580-8B4E-8991-AD3879F18BEC}"/>
              </a:ext>
            </a:extLst>
          </p:cNvPr>
          <p:cNvCxnSpPr>
            <a:cxnSpLocks/>
          </p:cNvCxnSpPr>
          <p:nvPr userDrawn="1"/>
        </p:nvCxnSpPr>
        <p:spPr>
          <a:xfrm>
            <a:off x="348343" y="2415283"/>
            <a:ext cx="563806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1326056"/>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1_Title and Body copy">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D8BE020-8CAC-0042-866D-55F2B9C47C2C}"/>
              </a:ext>
            </a:extLst>
          </p:cNvPr>
          <p:cNvPicPr>
            <a:picLocks noChangeAspect="1"/>
          </p:cNvPicPr>
          <p:nvPr userDrawn="1"/>
        </p:nvPicPr>
        <p:blipFill>
          <a:blip r:embed="rId2"/>
          <a:srcRect/>
          <a:stretch/>
        </p:blipFill>
        <p:spPr>
          <a:xfrm>
            <a:off x="2470" y="1388"/>
            <a:ext cx="12187065" cy="6855224"/>
          </a:xfrm>
          <a:prstGeom prst="rect">
            <a:avLst/>
          </a:prstGeom>
        </p:spPr>
      </p:pic>
      <p:sp>
        <p:nvSpPr>
          <p:cNvPr id="2" name="Title 1">
            <a:extLst>
              <a:ext uri="{FF2B5EF4-FFF2-40B4-BE49-F238E27FC236}">
                <a16:creationId xmlns:a16="http://schemas.microsoft.com/office/drawing/2014/main" id="{88E0F0D7-4A86-5445-BF5D-3B31D6E7630F}"/>
              </a:ext>
            </a:extLst>
          </p:cNvPr>
          <p:cNvSpPr>
            <a:spLocks noGrp="1"/>
          </p:cNvSpPr>
          <p:nvPr>
            <p:ph type="title" hasCustomPrompt="1"/>
          </p:nvPr>
        </p:nvSpPr>
        <p:spPr>
          <a:xfrm>
            <a:off x="838200" y="815737"/>
            <a:ext cx="10530213" cy="1325563"/>
          </a:xfrm>
          <a:prstGeom prst="rect">
            <a:avLst/>
          </a:prstGeom>
        </p:spPr>
        <p:txBody>
          <a:bodyPr lIns="0" tIns="0" rIns="0" bIns="0" anchor="t">
            <a:noAutofit/>
          </a:bodyPr>
          <a:lstStyle>
            <a:lvl1pPr algn="ctr">
              <a:defRPr sz="3000" b="1">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54420D67-3774-9D47-A2F5-A332E7C9B633}"/>
              </a:ext>
            </a:extLst>
          </p:cNvPr>
          <p:cNvSpPr>
            <a:spLocks noGrp="1"/>
          </p:cNvSpPr>
          <p:nvPr>
            <p:ph idx="1" hasCustomPrompt="1"/>
          </p:nvPr>
        </p:nvSpPr>
        <p:spPr>
          <a:xfrm>
            <a:off x="838201" y="2200761"/>
            <a:ext cx="10530212" cy="3409627"/>
          </a:xfrm>
          <a:prstGeom prst="rect">
            <a:avLst/>
          </a:prstGeom>
        </p:spPr>
        <p:txBody>
          <a:bodyPr lIns="0" tIns="0" rIns="0" bIns="0">
            <a:noAutofit/>
          </a:bodyPr>
          <a:lstStyle>
            <a:lvl1pPr marL="0" indent="0">
              <a:buFontTx/>
              <a:buNone/>
              <a:defRPr sz="2400">
                <a:solidFill>
                  <a:schemeClr val="tx2"/>
                </a:solidFill>
                <a:latin typeface="GoodPro" panose="020B0504020101020102" pitchFamily="34" charset="77"/>
                <a:cs typeface="Arial" panose="020B0604020202020204" pitchFamily="34" charset="0"/>
              </a:defRPr>
            </a:lvl1pPr>
            <a:lvl2pPr marL="457178" indent="0">
              <a:buFontTx/>
              <a:buNone/>
              <a:defRPr>
                <a:solidFill>
                  <a:schemeClr val="tx2"/>
                </a:solidFill>
                <a:latin typeface="Arial" panose="020B0604020202020204" pitchFamily="34" charset="0"/>
                <a:cs typeface="Arial" panose="020B0604020202020204" pitchFamily="34" charset="0"/>
              </a:defRPr>
            </a:lvl2pPr>
            <a:lvl3pPr marL="914354" indent="0">
              <a:buFontTx/>
              <a:buNone/>
              <a:defRPr>
                <a:solidFill>
                  <a:schemeClr val="tx2"/>
                </a:solidFill>
                <a:latin typeface="Arial" panose="020B0604020202020204" pitchFamily="34" charset="0"/>
                <a:cs typeface="Arial" panose="020B0604020202020204" pitchFamily="34" charset="0"/>
              </a:defRPr>
            </a:lvl3pPr>
            <a:lvl4pPr marL="1371532" indent="0">
              <a:buFontTx/>
              <a:buNone/>
              <a:defRPr>
                <a:solidFill>
                  <a:schemeClr val="tx2"/>
                </a:solidFill>
                <a:latin typeface="Arial" panose="020B0604020202020204" pitchFamily="34" charset="0"/>
                <a:cs typeface="Arial" panose="020B0604020202020204" pitchFamily="34" charset="0"/>
              </a:defRPr>
            </a:lvl4pPr>
            <a:lvl5pPr marL="1828709" indent="0">
              <a:buFontTx/>
              <a:buNone/>
              <a:defRPr>
                <a:solidFill>
                  <a:schemeClr val="tx2"/>
                </a:solidFill>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39589971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Logos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18F5AED-5326-0B41-A509-0D7B2798A6BB}"/>
              </a:ext>
            </a:extLst>
          </p:cNvPr>
          <p:cNvPicPr>
            <a:picLocks noChangeAspect="1"/>
          </p:cNvPicPr>
          <p:nvPr userDrawn="1"/>
        </p:nvPicPr>
        <p:blipFill>
          <a:blip r:embed="rId2"/>
          <a:srcRect/>
          <a:stretch/>
        </p:blipFill>
        <p:spPr>
          <a:xfrm>
            <a:off x="2470" y="1388"/>
            <a:ext cx="12187065" cy="6855224"/>
          </a:xfrm>
          <a:prstGeom prst="rect">
            <a:avLst/>
          </a:prstGeom>
        </p:spPr>
      </p:pic>
      <p:sp>
        <p:nvSpPr>
          <p:cNvPr id="8" name="Title 1">
            <a:extLst>
              <a:ext uri="{FF2B5EF4-FFF2-40B4-BE49-F238E27FC236}">
                <a16:creationId xmlns:a16="http://schemas.microsoft.com/office/drawing/2014/main" id="{98928177-0706-0246-81CB-AE7B5097CB53}"/>
              </a:ext>
            </a:extLst>
          </p:cNvPr>
          <p:cNvSpPr>
            <a:spLocks noGrp="1"/>
          </p:cNvSpPr>
          <p:nvPr>
            <p:ph type="title" hasCustomPrompt="1"/>
          </p:nvPr>
        </p:nvSpPr>
        <p:spPr>
          <a:xfrm>
            <a:off x="838200" y="815737"/>
            <a:ext cx="10530213" cy="1325563"/>
          </a:xfrm>
          <a:prstGeom prst="rect">
            <a:avLst/>
          </a:prstGeom>
        </p:spPr>
        <p:txBody>
          <a:bodyPr lIns="0" tIns="0" rIns="0" bIns="0" anchor="t"/>
          <a:lstStyle>
            <a:lvl1pPr algn="ctr">
              <a:defRPr sz="3000" b="1">
                <a:solidFill>
                  <a:schemeClr val="tx2"/>
                </a:solidFill>
              </a:defRPr>
            </a:lvl1pPr>
          </a:lstStyle>
          <a:p>
            <a:r>
              <a:rPr lang="en-US"/>
              <a:t>PARTNERS</a:t>
            </a:r>
          </a:p>
        </p:txBody>
      </p:sp>
    </p:spTree>
    <p:extLst>
      <p:ext uri="{BB962C8B-B14F-4D97-AF65-F5344CB8AC3E}">
        <p14:creationId xmlns:p14="http://schemas.microsoft.com/office/powerpoint/2010/main" val="41478979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Blank (narrow block)">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3048000" y="5908503"/>
            <a:ext cx="67741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52FE50D6-A847-2042-BD89-E1713C521887}"/>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789905570"/>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938EC99F-CD83-6549-B0E3-F86E06DE5EEE}"/>
              </a:ext>
            </a:extLst>
          </p:cNvPr>
          <p:cNvPicPr>
            <a:picLocks noChangeAspect="1"/>
          </p:cNvPicPr>
          <p:nvPr userDrawn="1"/>
        </p:nvPicPr>
        <p:blipFill>
          <a:blip r:embed="rId2"/>
          <a:stretch>
            <a:fillRect/>
          </a:stretch>
        </p:blipFill>
        <p:spPr>
          <a:xfrm>
            <a:off x="-73572" y="-41384"/>
            <a:ext cx="12339144" cy="6940768"/>
          </a:xfrm>
          <a:prstGeom prst="rect">
            <a:avLst/>
          </a:prstGeom>
        </p:spPr>
      </p:pic>
    </p:spTree>
    <p:extLst>
      <p:ext uri="{BB962C8B-B14F-4D97-AF65-F5344CB8AC3E}">
        <p14:creationId xmlns:p14="http://schemas.microsoft.com/office/powerpoint/2010/main" val="41723568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2A5DE60-A586-684F-AB8B-5D6D6C8CC30E}"/>
              </a:ext>
            </a:extLst>
          </p:cNvPr>
          <p:cNvPicPr>
            <a:picLocks noChangeAspect="1"/>
          </p:cNvPicPr>
          <p:nvPr userDrawn="1"/>
        </p:nvPicPr>
        <p:blipFill>
          <a:blip r:embed="rId2"/>
          <a:stretch>
            <a:fillRect/>
          </a:stretch>
        </p:blipFill>
        <p:spPr>
          <a:xfrm>
            <a:off x="-84082" y="-47297"/>
            <a:ext cx="12349655" cy="6946681"/>
          </a:xfrm>
          <a:prstGeom prst="rect">
            <a:avLst/>
          </a:prstGeom>
        </p:spPr>
      </p:pic>
    </p:spTree>
    <p:extLst>
      <p:ext uri="{BB962C8B-B14F-4D97-AF65-F5344CB8AC3E}">
        <p14:creationId xmlns:p14="http://schemas.microsoft.com/office/powerpoint/2010/main" val="31033520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imag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64EFAE1-7B7A-114A-85A1-326B0EC74BBE}"/>
              </a:ext>
            </a:extLst>
          </p:cNvPr>
          <p:cNvSpPr>
            <a:spLocks noGrp="1"/>
          </p:cNvSpPr>
          <p:nvPr>
            <p:ph type="ftr" sz="quarter" idx="10"/>
          </p:nvPr>
        </p:nvSpPr>
        <p:spPr/>
        <p:txBody>
          <a:bodyPr/>
          <a:lstStyle/>
          <a:p>
            <a:r>
              <a:rPr lang="en-US"/>
              <a:t>Report title</a:t>
            </a:r>
          </a:p>
        </p:txBody>
      </p:sp>
      <p:sp>
        <p:nvSpPr>
          <p:cNvPr id="4" name="Slide Number Placeholder 3">
            <a:extLst>
              <a:ext uri="{FF2B5EF4-FFF2-40B4-BE49-F238E27FC236}">
                <a16:creationId xmlns:a16="http://schemas.microsoft.com/office/drawing/2014/main" id="{FBAB64FA-9639-1A48-9660-513C789636C2}"/>
              </a:ext>
            </a:extLst>
          </p:cNvPr>
          <p:cNvSpPr>
            <a:spLocks noGrp="1"/>
          </p:cNvSpPr>
          <p:nvPr>
            <p:ph type="sldNum" sz="quarter" idx="11"/>
          </p:nvPr>
        </p:nvSpPr>
        <p:spPr/>
        <p:txBody>
          <a:bodyPr/>
          <a:lstStyle/>
          <a:p>
            <a:fld id="{C19DCF79-8D0F-6F4D-A6DF-4BF78324B6C7}" type="slidenum">
              <a:rPr lang="en-US" smtClean="0"/>
              <a:pPr/>
              <a:t>‹#›</a:t>
            </a:fld>
            <a:endParaRPr lang="en-US"/>
          </a:p>
        </p:txBody>
      </p:sp>
      <p:pic>
        <p:nvPicPr>
          <p:cNvPr id="12" name="Picture 11">
            <a:extLst>
              <a:ext uri="{FF2B5EF4-FFF2-40B4-BE49-F238E27FC236}">
                <a16:creationId xmlns:a16="http://schemas.microsoft.com/office/drawing/2014/main" id="{9FFFECFE-6A91-A449-8DE2-89AFE4541F0E}"/>
              </a:ext>
            </a:extLst>
          </p:cNvPr>
          <p:cNvPicPr>
            <a:picLocks noChangeAspect="1"/>
          </p:cNvPicPr>
          <p:nvPr userDrawn="1"/>
        </p:nvPicPr>
        <p:blipFill>
          <a:blip r:embed="rId2"/>
          <a:stretch>
            <a:fillRect/>
          </a:stretch>
        </p:blipFill>
        <p:spPr>
          <a:xfrm>
            <a:off x="480000" y="480000"/>
            <a:ext cx="1680000" cy="833115"/>
          </a:xfrm>
          <a:prstGeom prst="rect">
            <a:avLst/>
          </a:prstGeom>
        </p:spPr>
      </p:pic>
      <p:sp>
        <p:nvSpPr>
          <p:cNvPr id="13" name="Title 14">
            <a:extLst>
              <a:ext uri="{FF2B5EF4-FFF2-40B4-BE49-F238E27FC236}">
                <a16:creationId xmlns:a16="http://schemas.microsoft.com/office/drawing/2014/main" id="{3EACBD78-F114-DB45-A1B3-D20622FB9216}"/>
              </a:ext>
            </a:extLst>
          </p:cNvPr>
          <p:cNvSpPr>
            <a:spLocks noGrp="1"/>
          </p:cNvSpPr>
          <p:nvPr>
            <p:ph type="title" hasCustomPrompt="1"/>
          </p:nvPr>
        </p:nvSpPr>
        <p:spPr>
          <a:xfrm>
            <a:off x="348341" y="2839955"/>
            <a:ext cx="5967335" cy="1428749"/>
          </a:xfrm>
        </p:spPr>
        <p:txBody>
          <a:bodyPr anchor="b">
            <a:normAutofit/>
          </a:bodyPr>
          <a:lstStyle>
            <a:lvl1pPr>
              <a:defRPr sz="4667">
                <a:solidFill>
                  <a:schemeClr val="bg1"/>
                </a:solidFill>
              </a:defRPr>
            </a:lvl1pPr>
          </a:lstStyle>
          <a:p>
            <a:r>
              <a:rPr lang="en-US"/>
              <a:t>CLICK TO EDIT TITLE STYLE IN TWO LINES</a:t>
            </a:r>
          </a:p>
        </p:txBody>
      </p:sp>
      <p:sp>
        <p:nvSpPr>
          <p:cNvPr id="27" name="Text Placeholder 19">
            <a:extLst>
              <a:ext uri="{FF2B5EF4-FFF2-40B4-BE49-F238E27FC236}">
                <a16:creationId xmlns:a16="http://schemas.microsoft.com/office/drawing/2014/main" id="{D7144F27-8242-AD48-8910-97BA4B4ABD42}"/>
              </a:ext>
            </a:extLst>
          </p:cNvPr>
          <p:cNvSpPr>
            <a:spLocks noGrp="1"/>
          </p:cNvSpPr>
          <p:nvPr>
            <p:ph type="body" sz="quarter" idx="12" hasCustomPrompt="1"/>
          </p:nvPr>
        </p:nvSpPr>
        <p:spPr>
          <a:xfrm>
            <a:off x="349251" y="4480254"/>
            <a:ext cx="5966424" cy="656825"/>
          </a:xfrm>
          <a:prstGeom prst="rect">
            <a:avLst/>
          </a:prstGeom>
        </p:spPr>
        <p:txBody>
          <a:bodyPr anchor="ctr">
            <a:normAutofit/>
          </a:bodyPr>
          <a:lstStyle>
            <a:lvl1pPr>
              <a:defRPr sz="3467" b="0" i="0">
                <a:solidFill>
                  <a:schemeClr val="bg1"/>
                </a:solidFill>
                <a:latin typeface="Roboto Condensed" panose="02000000000000000000" pitchFamily="2" charset="0"/>
                <a:ea typeface="Roboto Condensed" panose="02000000000000000000" pitchFamily="2" charset="0"/>
              </a:defRPr>
            </a:lvl1pPr>
          </a:lstStyle>
          <a:p>
            <a:pPr lvl="0"/>
            <a:r>
              <a:rPr lang="en-US"/>
              <a:t>Click to edit subtitle style</a:t>
            </a:r>
          </a:p>
        </p:txBody>
      </p:sp>
      <p:sp>
        <p:nvSpPr>
          <p:cNvPr id="28" name="Text Placeholder 19">
            <a:extLst>
              <a:ext uri="{FF2B5EF4-FFF2-40B4-BE49-F238E27FC236}">
                <a16:creationId xmlns:a16="http://schemas.microsoft.com/office/drawing/2014/main" id="{7E53ACB0-52DC-2540-A17D-C7EF9003C1CA}"/>
              </a:ext>
            </a:extLst>
          </p:cNvPr>
          <p:cNvSpPr>
            <a:spLocks noGrp="1"/>
          </p:cNvSpPr>
          <p:nvPr>
            <p:ph type="body" sz="quarter" idx="13" hasCustomPrompt="1"/>
          </p:nvPr>
        </p:nvSpPr>
        <p:spPr>
          <a:xfrm>
            <a:off x="349249" y="5315886"/>
            <a:ext cx="5966423" cy="752725"/>
          </a:xfrm>
          <a:prstGeom prst="rect">
            <a:avLst/>
          </a:prstGeom>
        </p:spPr>
        <p:txBody>
          <a:bodyPr>
            <a:noAutofit/>
          </a:bodyPr>
          <a:lstStyle>
            <a:lvl1pPr>
              <a:lnSpc>
                <a:spcPts val="2933"/>
              </a:lnSpc>
              <a:spcBef>
                <a:spcPts val="0"/>
              </a:spcBef>
              <a:spcAft>
                <a:spcPts val="0"/>
              </a:spcAft>
              <a:defRPr sz="2400" b="0" i="0">
                <a:solidFill>
                  <a:schemeClr val="bg1"/>
                </a:solidFill>
                <a:latin typeface="Roboto Condensed" panose="02000000000000000000" pitchFamily="2" charset="0"/>
                <a:ea typeface="Roboto Condensed" panose="02000000000000000000" pitchFamily="2" charset="0"/>
              </a:defRPr>
            </a:lvl1pPr>
          </a:lstStyle>
          <a:p>
            <a:pPr lvl="0"/>
            <a:r>
              <a:rPr lang="en-US"/>
              <a:t>Click to edit author style</a:t>
            </a:r>
            <a:br>
              <a:rPr lang="en-US"/>
            </a:br>
            <a:r>
              <a:rPr lang="en-US"/>
              <a:t>(max two lines)</a:t>
            </a:r>
          </a:p>
        </p:txBody>
      </p:sp>
      <p:cxnSp>
        <p:nvCxnSpPr>
          <p:cNvPr id="19" name="Straight Connector 18">
            <a:extLst>
              <a:ext uri="{FF2B5EF4-FFF2-40B4-BE49-F238E27FC236}">
                <a16:creationId xmlns:a16="http://schemas.microsoft.com/office/drawing/2014/main" id="{637939AD-873B-8D4F-9AE9-3E42D7A77C1D}"/>
              </a:ext>
            </a:extLst>
          </p:cNvPr>
          <p:cNvCxnSpPr>
            <a:cxnSpLocks/>
          </p:cNvCxnSpPr>
          <p:nvPr userDrawn="1"/>
        </p:nvCxnSpPr>
        <p:spPr>
          <a:xfrm>
            <a:off x="348341" y="6245191"/>
            <a:ext cx="59616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Picture Placeholder 9">
            <a:extLst>
              <a:ext uri="{FF2B5EF4-FFF2-40B4-BE49-F238E27FC236}">
                <a16:creationId xmlns:a16="http://schemas.microsoft.com/office/drawing/2014/main" id="{74CAB042-B6B7-4943-A5B5-5316A20BA565}"/>
              </a:ext>
            </a:extLst>
          </p:cNvPr>
          <p:cNvSpPr>
            <a:spLocks noGrp="1"/>
          </p:cNvSpPr>
          <p:nvPr>
            <p:ph type="pic" sz="quarter" idx="14"/>
          </p:nvPr>
        </p:nvSpPr>
        <p:spPr>
          <a:xfrm>
            <a:off x="0" y="0"/>
            <a:ext cx="12192000" cy="6858000"/>
          </a:xfrm>
        </p:spPr>
        <p:txBody>
          <a:bodyPr/>
          <a:lstStyle/>
          <a:p>
            <a:endParaRPr lang="en-US"/>
          </a:p>
        </p:txBody>
      </p:sp>
    </p:spTree>
    <p:extLst>
      <p:ext uri="{BB962C8B-B14F-4D97-AF65-F5344CB8AC3E}">
        <p14:creationId xmlns:p14="http://schemas.microsoft.com/office/powerpoint/2010/main" val="3935998544"/>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2A5DE60-A586-684F-AB8B-5D6D6C8CC30E}"/>
              </a:ext>
            </a:extLst>
          </p:cNvPr>
          <p:cNvPicPr>
            <a:picLocks noChangeAspect="1"/>
          </p:cNvPicPr>
          <p:nvPr userDrawn="1"/>
        </p:nvPicPr>
        <p:blipFill>
          <a:blip r:embed="rId2"/>
          <a:stretch>
            <a:fillRect/>
          </a:stretch>
        </p:blipFill>
        <p:spPr>
          <a:xfrm>
            <a:off x="5640" y="0"/>
            <a:ext cx="12180721" cy="6858000"/>
          </a:xfrm>
          <a:prstGeom prst="rect">
            <a:avLst/>
          </a:prstGeom>
        </p:spPr>
      </p:pic>
      <p:pic>
        <p:nvPicPr>
          <p:cNvPr id="8" name="Picture 7" descr="Background pattern&#10;&#10;Description automatically generated">
            <a:extLst>
              <a:ext uri="{FF2B5EF4-FFF2-40B4-BE49-F238E27FC236}">
                <a16:creationId xmlns:a16="http://schemas.microsoft.com/office/drawing/2014/main" id="{938EC99F-CD83-6549-B0E3-F86E06DE5EEE}"/>
              </a:ext>
            </a:extLst>
          </p:cNvPr>
          <p:cNvPicPr>
            <a:picLocks noChangeAspect="1"/>
          </p:cNvPicPr>
          <p:nvPr userDrawn="1"/>
        </p:nvPicPr>
        <p:blipFill>
          <a:blip r:embed="rId3"/>
          <a:stretch>
            <a:fillRect/>
          </a:stretch>
        </p:blipFill>
        <p:spPr>
          <a:xfrm>
            <a:off x="5640" y="0"/>
            <a:ext cx="12180721" cy="6858000"/>
          </a:xfrm>
          <a:prstGeom prst="rect">
            <a:avLst/>
          </a:prstGeom>
        </p:spPr>
      </p:pic>
    </p:spTree>
    <p:extLst>
      <p:ext uri="{BB962C8B-B14F-4D97-AF65-F5344CB8AC3E}">
        <p14:creationId xmlns:p14="http://schemas.microsoft.com/office/powerpoint/2010/main" val="361790577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block colour)">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B3D4E544-1FE7-714E-BE25-C1E92514C660}"/>
              </a:ext>
            </a:extLst>
          </p:cNvPr>
          <p:cNvPicPr>
            <a:picLocks noChangeAspect="1"/>
          </p:cNvPicPr>
          <p:nvPr userDrawn="1"/>
        </p:nvPicPr>
        <p:blipFill>
          <a:blip r:embed="rId2"/>
          <a:stretch>
            <a:fillRect/>
          </a:stretch>
        </p:blipFill>
        <p:spPr>
          <a:xfrm>
            <a:off x="280357" y="285908"/>
            <a:ext cx="2072152" cy="1225393"/>
          </a:xfrm>
          <a:prstGeom prst="rect">
            <a:avLst/>
          </a:prstGeom>
        </p:spPr>
      </p:pic>
      <p:sp>
        <p:nvSpPr>
          <p:cNvPr id="11" name="Rectangle 10">
            <a:extLst>
              <a:ext uri="{FF2B5EF4-FFF2-40B4-BE49-F238E27FC236}">
                <a16:creationId xmlns:a16="http://schemas.microsoft.com/office/drawing/2014/main" id="{14A2BFC1-9FD7-1E4A-BE02-4C340CB68114}"/>
              </a:ext>
            </a:extLst>
          </p:cNvPr>
          <p:cNvSpPr/>
          <p:nvPr userDrawn="1"/>
        </p:nvSpPr>
        <p:spPr>
          <a:xfrm>
            <a:off x="0" y="1794000"/>
            <a:ext cx="12192000" cy="50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5" name="Title 14">
            <a:extLst>
              <a:ext uri="{FF2B5EF4-FFF2-40B4-BE49-F238E27FC236}">
                <a16:creationId xmlns:a16="http://schemas.microsoft.com/office/drawing/2014/main" id="{774D4096-0EAB-3E4C-B20B-4F65BFAE1DB3}"/>
              </a:ext>
            </a:extLst>
          </p:cNvPr>
          <p:cNvSpPr>
            <a:spLocks noGrp="1"/>
          </p:cNvSpPr>
          <p:nvPr>
            <p:ph type="title" hasCustomPrompt="1"/>
          </p:nvPr>
        </p:nvSpPr>
        <p:spPr>
          <a:xfrm>
            <a:off x="348344" y="2839955"/>
            <a:ext cx="7878512" cy="1428749"/>
          </a:xfrm>
        </p:spPr>
        <p:txBody>
          <a:bodyPr anchor="b">
            <a:normAutofit/>
          </a:bodyPr>
          <a:lstStyle>
            <a:lvl1pPr>
              <a:defRPr sz="4667">
                <a:solidFill>
                  <a:schemeClr val="bg1"/>
                </a:solidFill>
              </a:defRPr>
            </a:lvl1pPr>
          </a:lstStyle>
          <a:p>
            <a:r>
              <a:rPr lang="en-US"/>
              <a:t>CLICK TO EDIT MASTER TITLE STYLE IN TWO LINES)</a:t>
            </a:r>
          </a:p>
        </p:txBody>
      </p:sp>
      <p:sp>
        <p:nvSpPr>
          <p:cNvPr id="20" name="Text Placeholder 19">
            <a:extLst>
              <a:ext uri="{FF2B5EF4-FFF2-40B4-BE49-F238E27FC236}">
                <a16:creationId xmlns:a16="http://schemas.microsoft.com/office/drawing/2014/main" id="{BDD83B89-15DE-9C4A-82A6-D6753CD0516E}"/>
              </a:ext>
            </a:extLst>
          </p:cNvPr>
          <p:cNvSpPr>
            <a:spLocks noGrp="1"/>
          </p:cNvSpPr>
          <p:nvPr>
            <p:ph type="body" sz="quarter" idx="10" hasCustomPrompt="1"/>
          </p:nvPr>
        </p:nvSpPr>
        <p:spPr>
          <a:xfrm>
            <a:off x="349251" y="4479184"/>
            <a:ext cx="7877605" cy="657896"/>
          </a:xfrm>
          <a:prstGeom prst="rect">
            <a:avLst/>
          </a:prstGeom>
        </p:spPr>
        <p:txBody>
          <a:bodyPr anchor="ctr">
            <a:normAutofit/>
          </a:bodyPr>
          <a:lstStyle>
            <a:lvl1pPr>
              <a:defRPr sz="3467" b="0" i="0">
                <a:solidFill>
                  <a:schemeClr val="bg2"/>
                </a:solidFill>
                <a:latin typeface="Roboto Condensed" panose="02000000000000000000" pitchFamily="2" charset="0"/>
                <a:ea typeface="Roboto Condensed" panose="02000000000000000000" pitchFamily="2" charset="0"/>
              </a:defRPr>
            </a:lvl1pPr>
          </a:lstStyle>
          <a:p>
            <a:pPr lvl="0"/>
            <a:r>
              <a:rPr lang="en-US"/>
              <a:t>Click to edit master subtitle style</a:t>
            </a:r>
          </a:p>
        </p:txBody>
      </p:sp>
      <p:sp>
        <p:nvSpPr>
          <p:cNvPr id="21" name="Text Placeholder 19">
            <a:extLst>
              <a:ext uri="{FF2B5EF4-FFF2-40B4-BE49-F238E27FC236}">
                <a16:creationId xmlns:a16="http://schemas.microsoft.com/office/drawing/2014/main" id="{E866F90A-6408-3743-8233-5612E452413F}"/>
              </a:ext>
            </a:extLst>
          </p:cNvPr>
          <p:cNvSpPr>
            <a:spLocks noGrp="1"/>
          </p:cNvSpPr>
          <p:nvPr>
            <p:ph type="body" sz="quarter" idx="11" hasCustomPrompt="1"/>
          </p:nvPr>
        </p:nvSpPr>
        <p:spPr>
          <a:xfrm>
            <a:off x="349251" y="5314659"/>
            <a:ext cx="7877604" cy="753952"/>
          </a:xfrm>
          <a:prstGeom prst="rect">
            <a:avLst/>
          </a:prstGeom>
        </p:spPr>
        <p:txBody>
          <a:bodyPr>
            <a:noAutofit/>
          </a:bodyPr>
          <a:lstStyle>
            <a:lvl1pPr>
              <a:lnSpc>
                <a:spcPts val="2933"/>
              </a:lnSpc>
              <a:spcBef>
                <a:spcPts val="0"/>
              </a:spcBef>
              <a:spcAft>
                <a:spcPts val="0"/>
              </a:spcAft>
              <a:defRPr sz="2400" b="0" i="0">
                <a:solidFill>
                  <a:schemeClr val="bg2"/>
                </a:solidFill>
                <a:latin typeface="Roboto Condensed" panose="02000000000000000000" pitchFamily="2" charset="0"/>
                <a:ea typeface="Roboto Condensed" panose="02000000000000000000" pitchFamily="2" charset="0"/>
              </a:defRPr>
            </a:lvl1pPr>
          </a:lstStyle>
          <a:p>
            <a:pPr lvl="0"/>
            <a:r>
              <a:rPr lang="en-US"/>
              <a:t>Click to edit master author style</a:t>
            </a:r>
            <a:br>
              <a:rPr lang="en-US"/>
            </a:br>
            <a:r>
              <a:rPr lang="en-US"/>
              <a:t>(max two lines)</a:t>
            </a:r>
          </a:p>
        </p:txBody>
      </p:sp>
    </p:spTree>
    <p:extLst>
      <p:ext uri="{BB962C8B-B14F-4D97-AF65-F5344CB8AC3E}">
        <p14:creationId xmlns:p14="http://schemas.microsoft.com/office/powerpoint/2010/main" val="1172681719"/>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image + colour)">
    <p:spTree>
      <p:nvGrpSpPr>
        <p:cNvPr id="1" name=""/>
        <p:cNvGrpSpPr/>
        <p:nvPr/>
      </p:nvGrpSpPr>
      <p:grpSpPr>
        <a:xfrm>
          <a:off x="0" y="0"/>
          <a:ext cx="0" cy="0"/>
          <a:chOff x="0" y="0"/>
          <a:chExt cx="0" cy="0"/>
        </a:xfrm>
      </p:grpSpPr>
      <p:sp>
        <p:nvSpPr>
          <p:cNvPr id="13" name="Title 14">
            <a:extLst>
              <a:ext uri="{FF2B5EF4-FFF2-40B4-BE49-F238E27FC236}">
                <a16:creationId xmlns:a16="http://schemas.microsoft.com/office/drawing/2014/main" id="{3EACBD78-F114-DB45-A1B3-D20622FB9216}"/>
              </a:ext>
            </a:extLst>
          </p:cNvPr>
          <p:cNvSpPr>
            <a:spLocks noGrp="1"/>
          </p:cNvSpPr>
          <p:nvPr>
            <p:ph type="title" hasCustomPrompt="1"/>
          </p:nvPr>
        </p:nvSpPr>
        <p:spPr>
          <a:xfrm>
            <a:off x="4578264" y="3632622"/>
            <a:ext cx="6383551" cy="1428749"/>
          </a:xfrm>
        </p:spPr>
        <p:txBody>
          <a:bodyPr anchor="b">
            <a:normAutofit/>
          </a:bodyPr>
          <a:lstStyle>
            <a:lvl1pPr>
              <a:defRPr sz="4667">
                <a:solidFill>
                  <a:schemeClr val="bg1"/>
                </a:solidFill>
              </a:defRPr>
            </a:lvl1pPr>
          </a:lstStyle>
          <a:p>
            <a:r>
              <a:rPr lang="en-US"/>
              <a:t>CLICK TO EDIT TITLE STYLE IN TWO LINES</a:t>
            </a:r>
          </a:p>
        </p:txBody>
      </p:sp>
      <p:sp>
        <p:nvSpPr>
          <p:cNvPr id="28" name="Text Placeholder 19">
            <a:extLst>
              <a:ext uri="{FF2B5EF4-FFF2-40B4-BE49-F238E27FC236}">
                <a16:creationId xmlns:a16="http://schemas.microsoft.com/office/drawing/2014/main" id="{7E53ACB0-52DC-2540-A17D-C7EF9003C1CA}"/>
              </a:ext>
            </a:extLst>
          </p:cNvPr>
          <p:cNvSpPr>
            <a:spLocks noGrp="1"/>
          </p:cNvSpPr>
          <p:nvPr>
            <p:ph type="body" sz="quarter" idx="13" hasCustomPrompt="1"/>
          </p:nvPr>
        </p:nvSpPr>
        <p:spPr>
          <a:xfrm>
            <a:off x="4578264" y="5286856"/>
            <a:ext cx="6383551" cy="752725"/>
          </a:xfrm>
          <a:prstGeom prst="rect">
            <a:avLst/>
          </a:prstGeom>
        </p:spPr>
        <p:txBody>
          <a:bodyPr>
            <a:noAutofit/>
          </a:bodyPr>
          <a:lstStyle>
            <a:lvl1pPr>
              <a:lnSpc>
                <a:spcPts val="2933"/>
              </a:lnSpc>
              <a:spcBef>
                <a:spcPts val="0"/>
              </a:spcBef>
              <a:spcAft>
                <a:spcPts val="0"/>
              </a:spcAft>
              <a:defRPr sz="2400" b="0" i="0">
                <a:solidFill>
                  <a:schemeClr val="bg1"/>
                </a:solidFill>
                <a:latin typeface="Roboto Condensed" panose="02000000000000000000" pitchFamily="2" charset="0"/>
                <a:ea typeface="Roboto Condensed" panose="02000000000000000000" pitchFamily="2" charset="0"/>
              </a:defRPr>
            </a:lvl1pPr>
          </a:lstStyle>
          <a:p>
            <a:pPr lvl="0"/>
            <a:r>
              <a:rPr lang="en-US"/>
              <a:t>Click to edit subtitle/detail style</a:t>
            </a:r>
            <a:br>
              <a:rPr lang="en-US"/>
            </a:br>
            <a:r>
              <a:rPr lang="en-US"/>
              <a:t>(max two lines)</a:t>
            </a:r>
          </a:p>
        </p:txBody>
      </p:sp>
      <p:sp>
        <p:nvSpPr>
          <p:cNvPr id="3" name="Picture Placeholder 2">
            <a:extLst>
              <a:ext uri="{FF2B5EF4-FFF2-40B4-BE49-F238E27FC236}">
                <a16:creationId xmlns:a16="http://schemas.microsoft.com/office/drawing/2014/main" id="{6DBD5D87-ADDF-F947-A100-D230F3091170}"/>
              </a:ext>
            </a:extLst>
          </p:cNvPr>
          <p:cNvSpPr>
            <a:spLocks noGrp="1"/>
          </p:cNvSpPr>
          <p:nvPr>
            <p:ph type="pic" sz="quarter" idx="14"/>
          </p:nvPr>
        </p:nvSpPr>
        <p:spPr>
          <a:xfrm>
            <a:off x="0" y="1791320"/>
            <a:ext cx="12192000" cy="4458315"/>
          </a:xfrm>
        </p:spPr>
        <p:txBody>
          <a:bodyPr/>
          <a:lstStyle/>
          <a:p>
            <a:endParaRPr lang="en-US"/>
          </a:p>
        </p:txBody>
      </p:sp>
      <p:pic>
        <p:nvPicPr>
          <p:cNvPr id="10" name="Picture 9" descr="A close up of a logo&#10;&#10;Description automatically generated">
            <a:extLst>
              <a:ext uri="{FF2B5EF4-FFF2-40B4-BE49-F238E27FC236}">
                <a16:creationId xmlns:a16="http://schemas.microsoft.com/office/drawing/2014/main" id="{4B8BECD1-238D-0C49-B6D3-C813911C80EE}"/>
              </a:ext>
            </a:extLst>
          </p:cNvPr>
          <p:cNvPicPr>
            <a:picLocks noChangeAspect="1"/>
          </p:cNvPicPr>
          <p:nvPr userDrawn="1"/>
        </p:nvPicPr>
        <p:blipFill>
          <a:blip r:embed="rId2"/>
          <a:stretch>
            <a:fillRect/>
          </a:stretch>
        </p:blipFill>
        <p:spPr>
          <a:xfrm>
            <a:off x="280357" y="285908"/>
            <a:ext cx="2072152" cy="1225393"/>
          </a:xfrm>
          <a:prstGeom prst="rect">
            <a:avLst/>
          </a:prstGeom>
        </p:spPr>
      </p:pic>
    </p:spTree>
    <p:extLst>
      <p:ext uri="{BB962C8B-B14F-4D97-AF65-F5344CB8AC3E}">
        <p14:creationId xmlns:p14="http://schemas.microsoft.com/office/powerpoint/2010/main" val="2502766226"/>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986EF3A-372F-3B44-B0A7-90C09B780290}"/>
              </a:ext>
            </a:extLst>
          </p:cNvPr>
          <p:cNvSpPr/>
          <p:nvPr userDrawn="1"/>
        </p:nvSpPr>
        <p:spPr>
          <a:xfrm>
            <a:off x="0" y="-600"/>
            <a:ext cx="3048000" cy="68592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3048000" y="5908503"/>
            <a:ext cx="67741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 Placeholder 2">
            <a:extLst>
              <a:ext uri="{FF2B5EF4-FFF2-40B4-BE49-F238E27FC236}">
                <a16:creationId xmlns:a16="http://schemas.microsoft.com/office/drawing/2014/main" id="{F2F5A91E-7E16-884D-AD57-E7E30FFAACC9}"/>
              </a:ext>
            </a:extLst>
          </p:cNvPr>
          <p:cNvSpPr>
            <a:spLocks noGrp="1"/>
          </p:cNvSpPr>
          <p:nvPr>
            <p:ph type="body" sz="quarter" idx="13" hasCustomPrompt="1"/>
          </p:nvPr>
        </p:nvSpPr>
        <p:spPr>
          <a:xfrm>
            <a:off x="3595416" y="2127189"/>
            <a:ext cx="7172309" cy="2380137"/>
          </a:xfrm>
          <a:prstGeom prst="rect">
            <a:avLst/>
          </a:prstGeom>
        </p:spPr>
        <p:txBody>
          <a:bodyPr anchor="ctr"/>
          <a:lstStyle>
            <a:lvl1pPr marL="0" marR="0" indent="0" algn="l" defTabSz="609585" rtl="0" eaLnBrk="1" fontAlgn="auto" latinLnBrk="0" hangingPunct="1">
              <a:lnSpc>
                <a:spcPct val="100000"/>
              </a:lnSpc>
              <a:spcBef>
                <a:spcPct val="20000"/>
              </a:spcBef>
              <a:spcAft>
                <a:spcPts val="0"/>
              </a:spcAft>
              <a:buClrTx/>
              <a:buSzTx/>
              <a:buFont typeface="Arial"/>
              <a:buNone/>
              <a:tabLst/>
              <a:defRPr sz="2400" b="1" i="0" baseline="0">
                <a:solidFill>
                  <a:schemeClr val="tx2"/>
                </a:solidFill>
                <a:latin typeface="Roboto Condensed" panose="02000000000000000000" pitchFamily="2" charset="0"/>
                <a:ea typeface="Roboto Condensed" panose="02000000000000000000" pitchFamily="2" charset="0"/>
                <a:cs typeface="Roboto" panose="02000000000000000000" pitchFamily="2" charset="0"/>
              </a:defRPr>
            </a:lvl1pPr>
          </a:lstStyle>
          <a:p>
            <a:pPr marL="0" marR="0" lvl="0" indent="0" algn="l" defTabSz="609585" rtl="0" eaLnBrk="1" fontAlgn="auto" latinLnBrk="0" hangingPunct="1">
              <a:lnSpc>
                <a:spcPct val="100000"/>
              </a:lnSpc>
              <a:spcBef>
                <a:spcPct val="20000"/>
              </a:spcBef>
              <a:spcAft>
                <a:spcPts val="0"/>
              </a:spcAft>
              <a:buClrTx/>
              <a:buSzTx/>
              <a:buFont typeface="Arial"/>
              <a:buNone/>
              <a:tabLst/>
              <a:defRPr/>
            </a:pPr>
            <a:r>
              <a:rPr lang="en-GB"/>
              <a:t>Click to edit medium quote of about 6 lines Click to edit medium quote of about 6 lines Click to edit medium quote of about 6 lines Click to edit medium quote of about 6 lines Click to edit medium quote of about 6 lines Click to edit medium quote of about 6 lines</a:t>
            </a:r>
            <a:endParaRPr lang="en-US"/>
          </a:p>
        </p:txBody>
      </p:sp>
      <p:sp>
        <p:nvSpPr>
          <p:cNvPr id="19" name="Text Placeholder 2">
            <a:extLst>
              <a:ext uri="{FF2B5EF4-FFF2-40B4-BE49-F238E27FC236}">
                <a16:creationId xmlns:a16="http://schemas.microsoft.com/office/drawing/2014/main" id="{21FCFBE0-8EB8-3F4C-8911-3C4068F15D8D}"/>
              </a:ext>
            </a:extLst>
          </p:cNvPr>
          <p:cNvSpPr>
            <a:spLocks noGrp="1"/>
          </p:cNvSpPr>
          <p:nvPr>
            <p:ph type="body" sz="quarter" idx="17" hasCustomPrompt="1"/>
          </p:nvPr>
        </p:nvSpPr>
        <p:spPr>
          <a:xfrm>
            <a:off x="3596566" y="4591667"/>
            <a:ext cx="3977217" cy="337276"/>
          </a:xfrm>
          <a:prstGeom prst="rect">
            <a:avLst/>
          </a:prstGeom>
        </p:spPr>
        <p:txBody>
          <a:bodyPr anchor="t">
            <a:noAutofit/>
          </a:bodyPr>
          <a:lstStyle>
            <a:lvl1pPr>
              <a:defRPr sz="1867" baseline="0">
                <a:solidFill>
                  <a:schemeClr val="tx2"/>
                </a:solidFill>
              </a:defRPr>
            </a:lvl1pPr>
          </a:lstStyle>
          <a:p>
            <a:pPr lvl="0"/>
            <a:r>
              <a:rPr lang="en-US"/>
              <a:t>− Click to insert source</a:t>
            </a:r>
          </a:p>
        </p:txBody>
      </p:sp>
      <p:pic>
        <p:nvPicPr>
          <p:cNvPr id="12" name="Picture 11">
            <a:extLst>
              <a:ext uri="{FF2B5EF4-FFF2-40B4-BE49-F238E27FC236}">
                <a16:creationId xmlns:a16="http://schemas.microsoft.com/office/drawing/2014/main" id="{C6091DA9-16DD-484F-BC24-E8EB80788CFF}"/>
              </a:ext>
            </a:extLst>
          </p:cNvPr>
          <p:cNvPicPr>
            <a:picLocks noChangeAspect="1"/>
          </p:cNvPicPr>
          <p:nvPr userDrawn="1"/>
        </p:nvPicPr>
        <p:blipFill>
          <a:blip r:embed="rId2"/>
          <a:stretch>
            <a:fillRect/>
          </a:stretch>
        </p:blipFill>
        <p:spPr>
          <a:xfrm>
            <a:off x="480000" y="480000"/>
            <a:ext cx="1680000" cy="833115"/>
          </a:xfrm>
          <a:prstGeom prst="rect">
            <a:avLst/>
          </a:prstGeom>
        </p:spPr>
      </p:pic>
    </p:spTree>
    <p:extLst>
      <p:ext uri="{BB962C8B-B14F-4D97-AF65-F5344CB8AC3E}">
        <p14:creationId xmlns:p14="http://schemas.microsoft.com/office/powerpoint/2010/main" val="12839025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 attribut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986EF3A-372F-3B44-B0A7-90C09B780290}"/>
              </a:ext>
            </a:extLst>
          </p:cNvPr>
          <p:cNvSpPr/>
          <p:nvPr userDrawn="1"/>
        </p:nvSpPr>
        <p:spPr>
          <a:xfrm>
            <a:off x="0" y="-600"/>
            <a:ext cx="3048000" cy="68592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3048000" y="5908503"/>
            <a:ext cx="67741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 Placeholder 2">
            <a:extLst>
              <a:ext uri="{FF2B5EF4-FFF2-40B4-BE49-F238E27FC236}">
                <a16:creationId xmlns:a16="http://schemas.microsoft.com/office/drawing/2014/main" id="{F2F5A91E-7E16-884D-AD57-E7E30FFAACC9}"/>
              </a:ext>
            </a:extLst>
          </p:cNvPr>
          <p:cNvSpPr>
            <a:spLocks noGrp="1"/>
          </p:cNvSpPr>
          <p:nvPr>
            <p:ph type="body" sz="quarter" idx="13" hasCustomPrompt="1"/>
          </p:nvPr>
        </p:nvSpPr>
        <p:spPr>
          <a:xfrm>
            <a:off x="5659272" y="2127189"/>
            <a:ext cx="5108453" cy="2380137"/>
          </a:xfrm>
          <a:prstGeom prst="rect">
            <a:avLst/>
          </a:prstGeom>
        </p:spPr>
        <p:txBody>
          <a:bodyPr anchor="ctr"/>
          <a:lstStyle>
            <a:lvl1pPr marL="0" marR="0" indent="0" algn="l" defTabSz="609585" rtl="0" eaLnBrk="1" fontAlgn="auto" latinLnBrk="0" hangingPunct="1">
              <a:lnSpc>
                <a:spcPct val="100000"/>
              </a:lnSpc>
              <a:spcBef>
                <a:spcPct val="20000"/>
              </a:spcBef>
              <a:spcAft>
                <a:spcPts val="0"/>
              </a:spcAft>
              <a:buClrTx/>
              <a:buSzTx/>
              <a:buFont typeface="Arial"/>
              <a:buNone/>
              <a:tabLst/>
              <a:defRPr sz="2400" b="1" i="0" baseline="0">
                <a:solidFill>
                  <a:schemeClr val="tx2"/>
                </a:solidFill>
                <a:latin typeface="Roboto Condensed" panose="02000000000000000000" pitchFamily="2" charset="0"/>
                <a:ea typeface="Roboto Condensed" panose="02000000000000000000" pitchFamily="2" charset="0"/>
                <a:cs typeface="Roboto" panose="02000000000000000000" pitchFamily="2" charset="0"/>
              </a:defRPr>
            </a:lvl1pPr>
          </a:lstStyle>
          <a:p>
            <a:pPr marL="0" marR="0" lvl="0" indent="0" algn="l" defTabSz="609585" rtl="0" eaLnBrk="1" fontAlgn="auto" latinLnBrk="0" hangingPunct="1">
              <a:lnSpc>
                <a:spcPct val="100000"/>
              </a:lnSpc>
              <a:spcBef>
                <a:spcPct val="20000"/>
              </a:spcBef>
              <a:spcAft>
                <a:spcPts val="0"/>
              </a:spcAft>
              <a:buClrTx/>
              <a:buSzTx/>
              <a:buFont typeface="Arial"/>
              <a:buNone/>
              <a:tabLst/>
              <a:defRPr/>
            </a:pPr>
            <a:r>
              <a:rPr lang="en-GB"/>
              <a:t>Click to edit medium quote of about 6 lines Click to edit medium quote of about 6 lines Click to edit medium quote of about 6 lines Click to edit medium quote of about 6 lines</a:t>
            </a:r>
            <a:endParaRPr lang="en-US"/>
          </a:p>
        </p:txBody>
      </p:sp>
      <p:sp>
        <p:nvSpPr>
          <p:cNvPr id="19" name="Text Placeholder 2">
            <a:extLst>
              <a:ext uri="{FF2B5EF4-FFF2-40B4-BE49-F238E27FC236}">
                <a16:creationId xmlns:a16="http://schemas.microsoft.com/office/drawing/2014/main" id="{21FCFBE0-8EB8-3F4C-8911-3C4068F15D8D}"/>
              </a:ext>
            </a:extLst>
          </p:cNvPr>
          <p:cNvSpPr>
            <a:spLocks noGrp="1"/>
          </p:cNvSpPr>
          <p:nvPr>
            <p:ph type="body" sz="quarter" idx="17" hasCustomPrompt="1"/>
          </p:nvPr>
        </p:nvSpPr>
        <p:spPr>
          <a:xfrm>
            <a:off x="5659273" y="4591667"/>
            <a:ext cx="3977217" cy="337276"/>
          </a:xfrm>
          <a:prstGeom prst="rect">
            <a:avLst/>
          </a:prstGeom>
        </p:spPr>
        <p:txBody>
          <a:bodyPr anchor="t">
            <a:noAutofit/>
          </a:bodyPr>
          <a:lstStyle>
            <a:lvl1pPr>
              <a:defRPr sz="1867" baseline="0">
                <a:solidFill>
                  <a:schemeClr val="tx2"/>
                </a:solidFill>
              </a:defRPr>
            </a:lvl1pPr>
          </a:lstStyle>
          <a:p>
            <a:pPr lvl="0"/>
            <a:r>
              <a:rPr lang="en-US"/>
              <a:t>− Click to insert source</a:t>
            </a:r>
          </a:p>
        </p:txBody>
      </p:sp>
      <p:sp>
        <p:nvSpPr>
          <p:cNvPr id="11" name="Picture Placeholder 7">
            <a:extLst>
              <a:ext uri="{FF2B5EF4-FFF2-40B4-BE49-F238E27FC236}">
                <a16:creationId xmlns:a16="http://schemas.microsoft.com/office/drawing/2014/main" id="{1A122875-E4BD-1548-8377-A7955C723948}"/>
              </a:ext>
            </a:extLst>
          </p:cNvPr>
          <p:cNvSpPr>
            <a:spLocks noGrp="1"/>
          </p:cNvSpPr>
          <p:nvPr>
            <p:ph type="pic" sz="quarter" idx="12" hasCustomPrompt="1"/>
          </p:nvPr>
        </p:nvSpPr>
        <p:spPr>
          <a:xfrm>
            <a:off x="3595416" y="2334645"/>
            <a:ext cx="1680000" cy="2006636"/>
          </a:xfrm>
          <a:prstGeom prst="rect">
            <a:avLst/>
          </a:prstGeom>
        </p:spPr>
        <p:txBody>
          <a:bodyPr>
            <a:normAutofit/>
          </a:bodyPr>
          <a:lstStyle>
            <a:lvl1pPr>
              <a:defRPr sz="2133"/>
            </a:lvl1pPr>
          </a:lstStyle>
          <a:p>
            <a:r>
              <a:rPr lang="en-US"/>
              <a:t>Picture</a:t>
            </a:r>
          </a:p>
        </p:txBody>
      </p:sp>
      <p:sp>
        <p:nvSpPr>
          <p:cNvPr id="15" name="Content Placeholder 10">
            <a:extLst>
              <a:ext uri="{FF2B5EF4-FFF2-40B4-BE49-F238E27FC236}">
                <a16:creationId xmlns:a16="http://schemas.microsoft.com/office/drawing/2014/main" id="{9E8AB5C0-B7AF-AA4E-821F-0D73BFF713EC}"/>
              </a:ext>
            </a:extLst>
          </p:cNvPr>
          <p:cNvSpPr>
            <a:spLocks noGrp="1"/>
          </p:cNvSpPr>
          <p:nvPr>
            <p:ph sz="quarter" idx="18" hasCustomPrompt="1"/>
          </p:nvPr>
        </p:nvSpPr>
        <p:spPr>
          <a:xfrm>
            <a:off x="3469961" y="4451047"/>
            <a:ext cx="1883092" cy="541607"/>
          </a:xfrm>
        </p:spPr>
        <p:txBody>
          <a:bodyPr anchor="b">
            <a:noAutofit/>
          </a:bodyPr>
          <a:lstStyle>
            <a:lvl1pPr>
              <a:defRPr sz="1600"/>
            </a:lvl1pPr>
            <a:lvl2pPr>
              <a:defRPr sz="2133"/>
            </a:lvl2pPr>
            <a:lvl3pPr>
              <a:defRPr sz="2133"/>
            </a:lvl3pPr>
            <a:lvl4pPr>
              <a:defRPr sz="2133"/>
            </a:lvl4pPr>
            <a:lvl5pPr>
              <a:defRPr sz="2133"/>
            </a:lvl5pPr>
          </a:lstStyle>
          <a:p>
            <a:pPr lvl="0"/>
            <a:r>
              <a:rPr lang="en-US"/>
              <a:t>Click to edit details of picture</a:t>
            </a:r>
          </a:p>
        </p:txBody>
      </p:sp>
    </p:spTree>
    <p:extLst>
      <p:ext uri="{BB962C8B-B14F-4D97-AF65-F5344CB8AC3E}">
        <p14:creationId xmlns:p14="http://schemas.microsoft.com/office/powerpoint/2010/main" val="874771819"/>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plash">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6E6FE96-B610-F24D-9A20-2C1998CCA72B}"/>
              </a:ext>
            </a:extLst>
          </p:cNvPr>
          <p:cNvPicPr>
            <a:picLocks noChangeAspect="1"/>
          </p:cNvPicPr>
          <p:nvPr userDrawn="1"/>
        </p:nvPicPr>
        <p:blipFill rotWithShape="1">
          <a:blip r:embed="rId2"/>
          <a:srcRect l="17442" r="296"/>
          <a:stretch/>
        </p:blipFill>
        <p:spPr>
          <a:xfrm>
            <a:off x="3561706" y="0"/>
            <a:ext cx="8630295" cy="6858000"/>
          </a:xfrm>
          <a:prstGeom prst="rect">
            <a:avLst/>
          </a:prstGeom>
        </p:spPr>
      </p:pic>
      <p:sp>
        <p:nvSpPr>
          <p:cNvPr id="14" name="Rectangle 13">
            <a:extLst>
              <a:ext uri="{FF2B5EF4-FFF2-40B4-BE49-F238E27FC236}">
                <a16:creationId xmlns:a16="http://schemas.microsoft.com/office/drawing/2014/main" id="{2209FCC2-51F2-8946-BA9E-1F46D20E43CF}"/>
              </a:ext>
            </a:extLst>
          </p:cNvPr>
          <p:cNvSpPr/>
          <p:nvPr userDrawn="1"/>
        </p:nvSpPr>
        <p:spPr>
          <a:xfrm>
            <a:off x="624418" y="549000"/>
            <a:ext cx="4590217" cy="57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8" name="Title 1">
            <a:extLst>
              <a:ext uri="{FF2B5EF4-FFF2-40B4-BE49-F238E27FC236}">
                <a16:creationId xmlns:a16="http://schemas.microsoft.com/office/drawing/2014/main" id="{56E7A93A-A1E3-7241-A919-0AAAAAA2AFA6}"/>
              </a:ext>
            </a:extLst>
          </p:cNvPr>
          <p:cNvSpPr>
            <a:spLocks noGrp="1"/>
          </p:cNvSpPr>
          <p:nvPr>
            <p:ph type="title" hasCustomPrompt="1"/>
          </p:nvPr>
        </p:nvSpPr>
        <p:spPr>
          <a:xfrm>
            <a:off x="755651" y="732367"/>
            <a:ext cx="4458984" cy="1428749"/>
          </a:xfrm>
        </p:spPr>
        <p:txBody>
          <a:bodyPr/>
          <a:lstStyle>
            <a:lvl1pPr>
              <a:defRPr>
                <a:solidFill>
                  <a:schemeClr val="tx1"/>
                </a:solidFill>
              </a:defRPr>
            </a:lvl1pPr>
          </a:lstStyle>
          <a:p>
            <a:r>
              <a:rPr lang="en-US"/>
              <a:t>Click to edit splash title style</a:t>
            </a:r>
          </a:p>
        </p:txBody>
      </p:sp>
      <p:sp>
        <p:nvSpPr>
          <p:cNvPr id="3" name="Content Placeholder 2">
            <a:extLst>
              <a:ext uri="{FF2B5EF4-FFF2-40B4-BE49-F238E27FC236}">
                <a16:creationId xmlns:a16="http://schemas.microsoft.com/office/drawing/2014/main" id="{4FA20B6B-968D-7146-8A45-8C9DE5F2D4AD}"/>
              </a:ext>
            </a:extLst>
          </p:cNvPr>
          <p:cNvSpPr>
            <a:spLocks noGrp="1"/>
          </p:cNvSpPr>
          <p:nvPr>
            <p:ph sz="quarter" idx="11" hasCustomPrompt="1"/>
          </p:nvPr>
        </p:nvSpPr>
        <p:spPr>
          <a:xfrm>
            <a:off x="755649" y="2345268"/>
            <a:ext cx="4307417" cy="3780365"/>
          </a:xfrm>
        </p:spPr>
        <p:txBody>
          <a:bodyPr>
            <a:normAutofit/>
          </a:bodyPr>
          <a:lstStyle>
            <a:lvl1pPr>
              <a:defRPr sz="2133">
                <a:solidFill>
                  <a:schemeClr val="tx1"/>
                </a:solidFill>
              </a:defRPr>
            </a:lvl1pPr>
          </a:lstStyle>
          <a:p>
            <a:r>
              <a:rPr lang="en-US"/>
              <a:t>Click to insert splash content</a:t>
            </a:r>
          </a:p>
        </p:txBody>
      </p:sp>
    </p:spTree>
    <p:extLst>
      <p:ext uri="{BB962C8B-B14F-4D97-AF65-F5344CB8AC3E}">
        <p14:creationId xmlns:p14="http://schemas.microsoft.com/office/powerpoint/2010/main" val="566814442"/>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Splash">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6E6FE96-B610-F24D-9A20-2C1998CCA72B}"/>
              </a:ext>
            </a:extLst>
          </p:cNvPr>
          <p:cNvPicPr>
            <a:picLocks noChangeAspect="1"/>
          </p:cNvPicPr>
          <p:nvPr userDrawn="1"/>
        </p:nvPicPr>
        <p:blipFill rotWithShape="1">
          <a:blip r:embed="rId2"/>
          <a:srcRect l="15253" r="683"/>
          <a:stretch/>
        </p:blipFill>
        <p:spPr>
          <a:xfrm>
            <a:off x="3561706" y="0"/>
            <a:ext cx="8630295" cy="6858000"/>
          </a:xfrm>
          <a:prstGeom prst="rect">
            <a:avLst/>
          </a:prstGeom>
        </p:spPr>
      </p:pic>
      <p:sp>
        <p:nvSpPr>
          <p:cNvPr id="14" name="Rectangle 13">
            <a:extLst>
              <a:ext uri="{FF2B5EF4-FFF2-40B4-BE49-F238E27FC236}">
                <a16:creationId xmlns:a16="http://schemas.microsoft.com/office/drawing/2014/main" id="{2209FCC2-51F2-8946-BA9E-1F46D20E43CF}"/>
              </a:ext>
            </a:extLst>
          </p:cNvPr>
          <p:cNvSpPr/>
          <p:nvPr userDrawn="1"/>
        </p:nvSpPr>
        <p:spPr>
          <a:xfrm>
            <a:off x="624418" y="549000"/>
            <a:ext cx="4590217" cy="57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8" name="Title 1">
            <a:extLst>
              <a:ext uri="{FF2B5EF4-FFF2-40B4-BE49-F238E27FC236}">
                <a16:creationId xmlns:a16="http://schemas.microsoft.com/office/drawing/2014/main" id="{56E7A93A-A1E3-7241-A919-0AAAAAA2AFA6}"/>
              </a:ext>
            </a:extLst>
          </p:cNvPr>
          <p:cNvSpPr>
            <a:spLocks noGrp="1"/>
          </p:cNvSpPr>
          <p:nvPr>
            <p:ph type="title" hasCustomPrompt="1"/>
          </p:nvPr>
        </p:nvSpPr>
        <p:spPr>
          <a:xfrm>
            <a:off x="755651" y="732367"/>
            <a:ext cx="4458984" cy="1428749"/>
          </a:xfrm>
        </p:spPr>
        <p:txBody>
          <a:bodyPr/>
          <a:lstStyle>
            <a:lvl1pPr>
              <a:defRPr>
                <a:solidFill>
                  <a:schemeClr val="tx1"/>
                </a:solidFill>
              </a:defRPr>
            </a:lvl1pPr>
          </a:lstStyle>
          <a:p>
            <a:r>
              <a:rPr lang="en-US"/>
              <a:t>Click to edit splash title style</a:t>
            </a:r>
          </a:p>
        </p:txBody>
      </p:sp>
      <p:sp>
        <p:nvSpPr>
          <p:cNvPr id="3" name="Content Placeholder 2">
            <a:extLst>
              <a:ext uri="{FF2B5EF4-FFF2-40B4-BE49-F238E27FC236}">
                <a16:creationId xmlns:a16="http://schemas.microsoft.com/office/drawing/2014/main" id="{4FA20B6B-968D-7146-8A45-8C9DE5F2D4AD}"/>
              </a:ext>
            </a:extLst>
          </p:cNvPr>
          <p:cNvSpPr>
            <a:spLocks noGrp="1"/>
          </p:cNvSpPr>
          <p:nvPr>
            <p:ph sz="quarter" idx="11" hasCustomPrompt="1"/>
          </p:nvPr>
        </p:nvSpPr>
        <p:spPr>
          <a:xfrm>
            <a:off x="755649" y="2345268"/>
            <a:ext cx="4307417" cy="3780365"/>
          </a:xfrm>
        </p:spPr>
        <p:txBody>
          <a:bodyPr>
            <a:normAutofit/>
          </a:bodyPr>
          <a:lstStyle>
            <a:lvl1pPr>
              <a:defRPr sz="2133">
                <a:solidFill>
                  <a:schemeClr val="tx1"/>
                </a:solidFill>
              </a:defRPr>
            </a:lvl1pPr>
          </a:lstStyle>
          <a:p>
            <a:r>
              <a:rPr lang="en-US"/>
              <a:t>Click to insert splash content</a:t>
            </a:r>
          </a:p>
        </p:txBody>
      </p:sp>
    </p:spTree>
    <p:extLst>
      <p:ext uri="{BB962C8B-B14F-4D97-AF65-F5344CB8AC3E}">
        <p14:creationId xmlns:p14="http://schemas.microsoft.com/office/powerpoint/2010/main" val="3604839204"/>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Splash">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6E6FE96-B610-F24D-9A20-2C1998CCA72B}"/>
              </a:ext>
            </a:extLst>
          </p:cNvPr>
          <p:cNvPicPr>
            <a:picLocks noChangeAspect="1"/>
          </p:cNvPicPr>
          <p:nvPr userDrawn="1"/>
        </p:nvPicPr>
        <p:blipFill rotWithShape="1">
          <a:blip r:embed="rId2"/>
          <a:srcRect l="17797" r="11101"/>
          <a:stretch/>
        </p:blipFill>
        <p:spPr>
          <a:xfrm>
            <a:off x="3561706" y="0"/>
            <a:ext cx="8630295" cy="6858000"/>
          </a:xfrm>
          <a:prstGeom prst="rect">
            <a:avLst/>
          </a:prstGeom>
        </p:spPr>
      </p:pic>
      <p:sp>
        <p:nvSpPr>
          <p:cNvPr id="14" name="Rectangle 13">
            <a:extLst>
              <a:ext uri="{FF2B5EF4-FFF2-40B4-BE49-F238E27FC236}">
                <a16:creationId xmlns:a16="http://schemas.microsoft.com/office/drawing/2014/main" id="{2209FCC2-51F2-8946-BA9E-1F46D20E43CF}"/>
              </a:ext>
            </a:extLst>
          </p:cNvPr>
          <p:cNvSpPr/>
          <p:nvPr userDrawn="1"/>
        </p:nvSpPr>
        <p:spPr>
          <a:xfrm>
            <a:off x="624418" y="549000"/>
            <a:ext cx="4590217" cy="57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8" name="Title 1">
            <a:extLst>
              <a:ext uri="{FF2B5EF4-FFF2-40B4-BE49-F238E27FC236}">
                <a16:creationId xmlns:a16="http://schemas.microsoft.com/office/drawing/2014/main" id="{56E7A93A-A1E3-7241-A919-0AAAAAA2AFA6}"/>
              </a:ext>
            </a:extLst>
          </p:cNvPr>
          <p:cNvSpPr>
            <a:spLocks noGrp="1"/>
          </p:cNvSpPr>
          <p:nvPr>
            <p:ph type="title" hasCustomPrompt="1"/>
          </p:nvPr>
        </p:nvSpPr>
        <p:spPr>
          <a:xfrm>
            <a:off x="755651" y="732367"/>
            <a:ext cx="4458984" cy="1428749"/>
          </a:xfrm>
        </p:spPr>
        <p:txBody>
          <a:bodyPr/>
          <a:lstStyle>
            <a:lvl1pPr>
              <a:defRPr>
                <a:solidFill>
                  <a:schemeClr val="bg1"/>
                </a:solidFill>
              </a:defRPr>
            </a:lvl1pPr>
          </a:lstStyle>
          <a:p>
            <a:r>
              <a:rPr lang="en-US"/>
              <a:t>Click to edit splash title style</a:t>
            </a:r>
          </a:p>
        </p:txBody>
      </p:sp>
      <p:sp>
        <p:nvSpPr>
          <p:cNvPr id="3" name="Content Placeholder 2">
            <a:extLst>
              <a:ext uri="{FF2B5EF4-FFF2-40B4-BE49-F238E27FC236}">
                <a16:creationId xmlns:a16="http://schemas.microsoft.com/office/drawing/2014/main" id="{4FA20B6B-968D-7146-8A45-8C9DE5F2D4AD}"/>
              </a:ext>
            </a:extLst>
          </p:cNvPr>
          <p:cNvSpPr>
            <a:spLocks noGrp="1"/>
          </p:cNvSpPr>
          <p:nvPr>
            <p:ph sz="quarter" idx="11" hasCustomPrompt="1"/>
          </p:nvPr>
        </p:nvSpPr>
        <p:spPr>
          <a:xfrm>
            <a:off x="755649" y="2345268"/>
            <a:ext cx="4307417" cy="3780365"/>
          </a:xfrm>
        </p:spPr>
        <p:txBody>
          <a:bodyPr>
            <a:normAutofit/>
          </a:bodyPr>
          <a:lstStyle>
            <a:lvl1pPr>
              <a:defRPr sz="2133">
                <a:solidFill>
                  <a:schemeClr val="bg1"/>
                </a:solidFill>
              </a:defRPr>
            </a:lvl1pPr>
          </a:lstStyle>
          <a:p>
            <a:r>
              <a:rPr lang="en-US"/>
              <a:t>Click to insert splash content</a:t>
            </a:r>
          </a:p>
        </p:txBody>
      </p:sp>
    </p:spTree>
    <p:extLst>
      <p:ext uri="{BB962C8B-B14F-4D97-AF65-F5344CB8AC3E}">
        <p14:creationId xmlns:p14="http://schemas.microsoft.com/office/powerpoint/2010/main" val="1043784910"/>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ap">
    <p:bg>
      <p:bgRef idx="1001">
        <a:schemeClr val="bg2"/>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926F33F-08C6-C04E-905B-CAB22900539A}"/>
              </a:ext>
            </a:extLst>
          </p:cNvPr>
          <p:cNvPicPr>
            <a:picLocks noChangeAspect="1"/>
          </p:cNvPicPr>
          <p:nvPr userDrawn="1"/>
        </p:nvPicPr>
        <p:blipFill>
          <a:blip r:embed="rId2"/>
          <a:srcRect/>
          <a:stretch/>
        </p:blipFill>
        <p:spPr>
          <a:xfrm>
            <a:off x="-10359" y="-2998"/>
            <a:ext cx="12212717" cy="6863999"/>
          </a:xfrm>
          <a:prstGeom prst="rect">
            <a:avLst/>
          </a:prstGeom>
          <a:ln>
            <a:noFill/>
          </a:ln>
        </p:spPr>
      </p:pic>
    </p:spTree>
    <p:extLst>
      <p:ext uri="{BB962C8B-B14F-4D97-AF65-F5344CB8AC3E}">
        <p14:creationId xmlns:p14="http://schemas.microsoft.com/office/powerpoint/2010/main" val="3795834042"/>
      </p:ext>
    </p:extLst>
  </p:cSld>
  <p:clrMapOvr>
    <a:overrideClrMapping bg1="dk1" tx1="lt1" bg2="dk2" tx2="lt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broad block)">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3048000" y="5908503"/>
            <a:ext cx="67741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D5645E32-58AF-744E-9185-FEC125D34799}"/>
              </a:ext>
            </a:extLst>
          </p:cNvPr>
          <p:cNvSpPr/>
          <p:nvPr userDrawn="1"/>
        </p:nvSpPr>
        <p:spPr>
          <a:xfrm>
            <a:off x="0" y="-600"/>
            <a:ext cx="3048000" cy="68592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7" name="Picture 6">
            <a:extLst>
              <a:ext uri="{FF2B5EF4-FFF2-40B4-BE49-F238E27FC236}">
                <a16:creationId xmlns:a16="http://schemas.microsoft.com/office/drawing/2014/main" id="{BBA394A0-1316-0F45-BF14-DE8324B65B37}"/>
              </a:ext>
            </a:extLst>
          </p:cNvPr>
          <p:cNvPicPr>
            <a:picLocks noChangeAspect="1"/>
          </p:cNvPicPr>
          <p:nvPr userDrawn="1"/>
        </p:nvPicPr>
        <p:blipFill>
          <a:blip r:embed="rId2"/>
          <a:stretch>
            <a:fillRect/>
          </a:stretch>
        </p:blipFill>
        <p:spPr>
          <a:xfrm>
            <a:off x="480000" y="480000"/>
            <a:ext cx="1680000" cy="833115"/>
          </a:xfrm>
          <a:prstGeom prst="rect">
            <a:avLst/>
          </a:prstGeom>
        </p:spPr>
      </p:pic>
    </p:spTree>
    <p:extLst>
      <p:ext uri="{BB962C8B-B14F-4D97-AF65-F5344CB8AC3E}">
        <p14:creationId xmlns:p14="http://schemas.microsoft.com/office/powerpoint/2010/main" val="2108901998"/>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narrow block)">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3048000" y="5908503"/>
            <a:ext cx="67741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7638954"/>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2A5DE60-A586-684F-AB8B-5D6D6C8CC30E}"/>
              </a:ext>
            </a:extLst>
          </p:cNvPr>
          <p:cNvPicPr>
            <a:picLocks noChangeAspect="1"/>
          </p:cNvPicPr>
          <p:nvPr userDrawn="1"/>
        </p:nvPicPr>
        <p:blipFill>
          <a:blip r:embed="rId2"/>
          <a:stretch>
            <a:fillRect/>
          </a:stretch>
        </p:blipFill>
        <p:spPr>
          <a:xfrm>
            <a:off x="5640" y="0"/>
            <a:ext cx="12180721" cy="6858000"/>
          </a:xfrm>
          <a:prstGeom prst="rect">
            <a:avLst/>
          </a:prstGeom>
        </p:spPr>
      </p:pic>
    </p:spTree>
    <p:extLst>
      <p:ext uri="{BB962C8B-B14F-4D97-AF65-F5344CB8AC3E}">
        <p14:creationId xmlns:p14="http://schemas.microsoft.com/office/powerpoint/2010/main" val="38479766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B211A283-20B6-C147-88F2-6334D0BCFC30}"/>
              </a:ext>
            </a:extLst>
          </p:cNvPr>
          <p:cNvPicPr>
            <a:picLocks noChangeAspect="1"/>
          </p:cNvPicPr>
          <p:nvPr userDrawn="1"/>
        </p:nvPicPr>
        <p:blipFill>
          <a:blip r:embed="rId2"/>
          <a:stretch>
            <a:fillRect/>
          </a:stretch>
        </p:blipFill>
        <p:spPr>
          <a:xfrm>
            <a:off x="280357" y="5354653"/>
            <a:ext cx="2072152" cy="1225393"/>
          </a:xfrm>
          <a:prstGeom prst="rect">
            <a:avLst/>
          </a:prstGeom>
        </p:spPr>
      </p:pic>
      <p:sp>
        <p:nvSpPr>
          <p:cNvPr id="11" name="Rectangle 10">
            <a:extLst>
              <a:ext uri="{FF2B5EF4-FFF2-40B4-BE49-F238E27FC236}">
                <a16:creationId xmlns:a16="http://schemas.microsoft.com/office/drawing/2014/main" id="{14A2BFC1-9FD7-1E4A-BE02-4C340CB68114}"/>
              </a:ext>
            </a:extLst>
          </p:cNvPr>
          <p:cNvSpPr/>
          <p:nvPr userDrawn="1"/>
        </p:nvSpPr>
        <p:spPr>
          <a:xfrm>
            <a:off x="0" y="0"/>
            <a:ext cx="12192000" cy="50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1" name="Text Placeholder 19">
            <a:extLst>
              <a:ext uri="{FF2B5EF4-FFF2-40B4-BE49-F238E27FC236}">
                <a16:creationId xmlns:a16="http://schemas.microsoft.com/office/drawing/2014/main" id="{E866F90A-6408-3743-8233-5612E452413F}"/>
              </a:ext>
            </a:extLst>
          </p:cNvPr>
          <p:cNvSpPr>
            <a:spLocks noGrp="1"/>
          </p:cNvSpPr>
          <p:nvPr>
            <p:ph type="body" sz="quarter" idx="11" hasCustomPrompt="1"/>
          </p:nvPr>
        </p:nvSpPr>
        <p:spPr>
          <a:xfrm>
            <a:off x="349251" y="2493910"/>
            <a:ext cx="5637159" cy="1948807"/>
          </a:xfrm>
          <a:prstGeom prst="rect">
            <a:avLst/>
          </a:prstGeom>
        </p:spPr>
        <p:txBody>
          <a:bodyPr anchor="ctr">
            <a:noAutofit/>
          </a:bodyPr>
          <a:lstStyle>
            <a:lvl1pPr>
              <a:lnSpc>
                <a:spcPts val="2933"/>
              </a:lnSpc>
              <a:spcBef>
                <a:spcPts val="0"/>
              </a:spcBef>
              <a:spcAft>
                <a:spcPts val="0"/>
              </a:spcAft>
              <a:defRPr sz="2400" b="0" i="0">
                <a:solidFill>
                  <a:schemeClr val="bg1"/>
                </a:solidFill>
                <a:latin typeface="Roboto Condensed" panose="02000000000000000000" pitchFamily="2" charset="0"/>
                <a:ea typeface="Roboto Condensed" panose="02000000000000000000" pitchFamily="2" charset="0"/>
              </a:defRPr>
            </a:lvl1pPr>
          </a:lstStyle>
          <a:p>
            <a:pPr lvl="0"/>
            <a:r>
              <a:rPr lang="en-US"/>
              <a:t>Click to edit master text styles</a:t>
            </a:r>
          </a:p>
        </p:txBody>
      </p:sp>
      <p:cxnSp>
        <p:nvCxnSpPr>
          <p:cNvPr id="25" name="Straight Connector 24">
            <a:extLst>
              <a:ext uri="{FF2B5EF4-FFF2-40B4-BE49-F238E27FC236}">
                <a16:creationId xmlns:a16="http://schemas.microsoft.com/office/drawing/2014/main" id="{7273C3D7-1A70-4945-8081-0FC60CCE7DB5}"/>
              </a:ext>
            </a:extLst>
          </p:cNvPr>
          <p:cNvCxnSpPr>
            <a:cxnSpLocks/>
          </p:cNvCxnSpPr>
          <p:nvPr userDrawn="1"/>
        </p:nvCxnSpPr>
        <p:spPr>
          <a:xfrm>
            <a:off x="348343" y="4579707"/>
            <a:ext cx="563806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19EEF9DB-C580-8B4E-8991-AD3879F18BEC}"/>
              </a:ext>
            </a:extLst>
          </p:cNvPr>
          <p:cNvCxnSpPr>
            <a:cxnSpLocks/>
          </p:cNvCxnSpPr>
          <p:nvPr userDrawn="1"/>
        </p:nvCxnSpPr>
        <p:spPr>
          <a:xfrm>
            <a:off x="348343" y="2415283"/>
            <a:ext cx="563806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8685399"/>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ide WITH STRAPLI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165C44-D522-6C4C-A2AF-08CE724642BA}"/>
              </a:ext>
            </a:extLst>
          </p:cNvPr>
          <p:cNvPicPr>
            <a:picLocks noChangeAspect="1"/>
          </p:cNvPicPr>
          <p:nvPr userDrawn="1"/>
        </p:nvPicPr>
        <p:blipFill>
          <a:blip r:embed="rId2"/>
          <a:srcRect/>
          <a:stretch/>
        </p:blipFill>
        <p:spPr>
          <a:xfrm>
            <a:off x="2470" y="1388"/>
            <a:ext cx="12187065" cy="6855224"/>
          </a:xfrm>
          <a:prstGeom prst="rect">
            <a:avLst/>
          </a:prstGeom>
        </p:spPr>
      </p:pic>
    </p:spTree>
    <p:extLst>
      <p:ext uri="{BB962C8B-B14F-4D97-AF65-F5344CB8AC3E}">
        <p14:creationId xmlns:p14="http://schemas.microsoft.com/office/powerpoint/2010/main" val="207746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1_Title and Body copy">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D8BE020-8CAC-0042-866D-55F2B9C47C2C}"/>
              </a:ext>
            </a:extLst>
          </p:cNvPr>
          <p:cNvPicPr>
            <a:picLocks noChangeAspect="1"/>
          </p:cNvPicPr>
          <p:nvPr userDrawn="1"/>
        </p:nvPicPr>
        <p:blipFill>
          <a:blip r:embed="rId2"/>
          <a:srcRect/>
          <a:stretch/>
        </p:blipFill>
        <p:spPr>
          <a:xfrm>
            <a:off x="2470" y="1388"/>
            <a:ext cx="12187065" cy="6855224"/>
          </a:xfrm>
          <a:prstGeom prst="rect">
            <a:avLst/>
          </a:prstGeom>
        </p:spPr>
      </p:pic>
      <p:sp>
        <p:nvSpPr>
          <p:cNvPr id="2" name="Title 1">
            <a:extLst>
              <a:ext uri="{FF2B5EF4-FFF2-40B4-BE49-F238E27FC236}">
                <a16:creationId xmlns:a16="http://schemas.microsoft.com/office/drawing/2014/main" id="{88E0F0D7-4A86-5445-BF5D-3B31D6E7630F}"/>
              </a:ext>
            </a:extLst>
          </p:cNvPr>
          <p:cNvSpPr>
            <a:spLocks noGrp="1"/>
          </p:cNvSpPr>
          <p:nvPr>
            <p:ph type="title" hasCustomPrompt="1"/>
          </p:nvPr>
        </p:nvSpPr>
        <p:spPr>
          <a:xfrm>
            <a:off x="838200" y="815737"/>
            <a:ext cx="10530213" cy="1325563"/>
          </a:xfrm>
          <a:prstGeom prst="rect">
            <a:avLst/>
          </a:prstGeom>
        </p:spPr>
        <p:txBody>
          <a:bodyPr lIns="0" tIns="0" rIns="0" bIns="0" anchor="t">
            <a:noAutofit/>
          </a:bodyPr>
          <a:lstStyle>
            <a:lvl1pPr algn="ctr">
              <a:defRPr sz="3000" b="1">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54420D67-3774-9D47-A2F5-A332E7C9B633}"/>
              </a:ext>
            </a:extLst>
          </p:cNvPr>
          <p:cNvSpPr>
            <a:spLocks noGrp="1"/>
          </p:cNvSpPr>
          <p:nvPr>
            <p:ph idx="1" hasCustomPrompt="1"/>
          </p:nvPr>
        </p:nvSpPr>
        <p:spPr>
          <a:xfrm>
            <a:off x="838201" y="2200761"/>
            <a:ext cx="10530212" cy="3409627"/>
          </a:xfrm>
          <a:prstGeom prst="rect">
            <a:avLst/>
          </a:prstGeom>
        </p:spPr>
        <p:txBody>
          <a:bodyPr lIns="0" tIns="0" rIns="0" bIns="0">
            <a:noAutofit/>
          </a:bodyPr>
          <a:lstStyle>
            <a:lvl1pPr marL="0" indent="0">
              <a:buFontTx/>
              <a:buNone/>
              <a:defRPr sz="2400">
                <a:solidFill>
                  <a:schemeClr val="tx2"/>
                </a:solidFill>
                <a:latin typeface="GoodPro" panose="020B0504020101020102" pitchFamily="34" charset="77"/>
                <a:cs typeface="Arial" panose="020B0604020202020204" pitchFamily="34" charset="0"/>
              </a:defRPr>
            </a:lvl1pPr>
            <a:lvl2pPr marL="457178" indent="0">
              <a:buFontTx/>
              <a:buNone/>
              <a:defRPr>
                <a:solidFill>
                  <a:schemeClr val="tx2"/>
                </a:solidFill>
                <a:latin typeface="Arial" panose="020B0604020202020204" pitchFamily="34" charset="0"/>
                <a:cs typeface="Arial" panose="020B0604020202020204" pitchFamily="34" charset="0"/>
              </a:defRPr>
            </a:lvl2pPr>
            <a:lvl3pPr marL="914354" indent="0">
              <a:buFontTx/>
              <a:buNone/>
              <a:defRPr>
                <a:solidFill>
                  <a:schemeClr val="tx2"/>
                </a:solidFill>
                <a:latin typeface="Arial" panose="020B0604020202020204" pitchFamily="34" charset="0"/>
                <a:cs typeface="Arial" panose="020B0604020202020204" pitchFamily="34" charset="0"/>
              </a:defRPr>
            </a:lvl3pPr>
            <a:lvl4pPr marL="1371532" indent="0">
              <a:buFontTx/>
              <a:buNone/>
              <a:defRPr>
                <a:solidFill>
                  <a:schemeClr val="tx2"/>
                </a:solidFill>
                <a:latin typeface="Arial" panose="020B0604020202020204" pitchFamily="34" charset="0"/>
                <a:cs typeface="Arial" panose="020B0604020202020204" pitchFamily="34" charset="0"/>
              </a:defRPr>
            </a:lvl4pPr>
            <a:lvl5pPr marL="1828709" indent="0">
              <a:buFontTx/>
              <a:buNone/>
              <a:defRPr>
                <a:solidFill>
                  <a:schemeClr val="tx2"/>
                </a:solidFill>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39795847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Author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A68F77-56C3-2A49-853E-73208F6F8644}"/>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398321A2-F568-8E45-8BB9-FF4270F494B9}"/>
              </a:ext>
            </a:extLst>
          </p:cNvPr>
          <p:cNvSpPr>
            <a:spLocks noGrp="1"/>
          </p:cNvSpPr>
          <p:nvPr>
            <p:ph type="ftr" sz="quarter" idx="10"/>
          </p:nvPr>
        </p:nvSpPr>
        <p:spPr/>
        <p:txBody>
          <a:bodyPr/>
          <a:lstStyle/>
          <a:p>
            <a:r>
              <a:rPr lang="en-US"/>
              <a:t>Report title</a:t>
            </a:r>
          </a:p>
        </p:txBody>
      </p:sp>
      <p:sp>
        <p:nvSpPr>
          <p:cNvPr id="4" name="Slide Number Placeholder 3">
            <a:extLst>
              <a:ext uri="{FF2B5EF4-FFF2-40B4-BE49-F238E27FC236}">
                <a16:creationId xmlns:a16="http://schemas.microsoft.com/office/drawing/2014/main" id="{90D200AC-B7F9-3543-A9E4-0D3EEC8D217F}"/>
              </a:ext>
            </a:extLst>
          </p:cNvPr>
          <p:cNvSpPr>
            <a:spLocks noGrp="1"/>
          </p:cNvSpPr>
          <p:nvPr>
            <p:ph type="sldNum" sz="quarter" idx="11"/>
          </p:nvPr>
        </p:nvSpPr>
        <p:spPr/>
        <p:txBody>
          <a:bodyPr/>
          <a:lstStyle/>
          <a:p>
            <a:fld id="{C19DCF79-8D0F-6F4D-A6DF-4BF78324B6C7}" type="slidenum">
              <a:rPr lang="en-US" smtClean="0"/>
              <a:pPr/>
              <a:t>‹#›</a:t>
            </a:fld>
            <a:endParaRPr lang="en-US"/>
          </a:p>
        </p:txBody>
      </p:sp>
      <p:sp>
        <p:nvSpPr>
          <p:cNvPr id="8" name="Picture Placeholder 7">
            <a:extLst>
              <a:ext uri="{FF2B5EF4-FFF2-40B4-BE49-F238E27FC236}">
                <a16:creationId xmlns:a16="http://schemas.microsoft.com/office/drawing/2014/main" id="{C8E3A8DA-ED1D-0C4A-8684-E7AEE8004D86}"/>
              </a:ext>
            </a:extLst>
          </p:cNvPr>
          <p:cNvSpPr>
            <a:spLocks noGrp="1"/>
          </p:cNvSpPr>
          <p:nvPr>
            <p:ph type="pic" sz="quarter" idx="12" hasCustomPrompt="1"/>
          </p:nvPr>
        </p:nvSpPr>
        <p:spPr>
          <a:xfrm>
            <a:off x="624417" y="2260599"/>
            <a:ext cx="1680000" cy="2040000"/>
          </a:xfrm>
          <a:prstGeom prst="rect">
            <a:avLst/>
          </a:prstGeom>
        </p:spPr>
        <p:txBody>
          <a:bodyPr>
            <a:normAutofit/>
          </a:bodyPr>
          <a:lstStyle>
            <a:lvl1pPr>
              <a:defRPr sz="2133"/>
            </a:lvl1pPr>
          </a:lstStyle>
          <a:p>
            <a:r>
              <a:rPr lang="en-US"/>
              <a:t>Picture</a:t>
            </a:r>
          </a:p>
        </p:txBody>
      </p:sp>
      <p:sp>
        <p:nvSpPr>
          <p:cNvPr id="11" name="Content Placeholder 10">
            <a:extLst>
              <a:ext uri="{FF2B5EF4-FFF2-40B4-BE49-F238E27FC236}">
                <a16:creationId xmlns:a16="http://schemas.microsoft.com/office/drawing/2014/main" id="{762CB09C-31C8-614F-B24A-9A3786649A44}"/>
              </a:ext>
            </a:extLst>
          </p:cNvPr>
          <p:cNvSpPr>
            <a:spLocks noGrp="1"/>
          </p:cNvSpPr>
          <p:nvPr>
            <p:ph sz="quarter" idx="13"/>
          </p:nvPr>
        </p:nvSpPr>
        <p:spPr>
          <a:xfrm>
            <a:off x="2488829" y="2260600"/>
            <a:ext cx="2712067" cy="1168400"/>
          </a:xfrm>
        </p:spPr>
        <p:txBody>
          <a:bodyPr>
            <a:noAutofit/>
          </a:bodyPr>
          <a:lstStyle>
            <a:lvl1pPr>
              <a:defRPr sz="2133"/>
            </a:lvl1pPr>
            <a:lvl2pPr>
              <a:defRPr sz="2133"/>
            </a:lvl2pPr>
            <a:lvl3pPr>
              <a:defRPr sz="2133"/>
            </a:lvl3pPr>
            <a:lvl4pPr>
              <a:defRPr sz="2133"/>
            </a:lvl4pPr>
            <a:lvl5pPr>
              <a:defRPr sz="2133"/>
            </a:lvl5pPr>
          </a:lstStyle>
          <a:p>
            <a:pPr lvl="0"/>
            <a:r>
              <a:rPr lang="en-US"/>
              <a:t>Click to edit Master text styles</a:t>
            </a:r>
          </a:p>
        </p:txBody>
      </p:sp>
      <p:sp>
        <p:nvSpPr>
          <p:cNvPr id="17" name="Content Placeholder 10">
            <a:extLst>
              <a:ext uri="{FF2B5EF4-FFF2-40B4-BE49-F238E27FC236}">
                <a16:creationId xmlns:a16="http://schemas.microsoft.com/office/drawing/2014/main" id="{239C6967-6045-0C44-97DF-B68BCBD2BECB}"/>
              </a:ext>
            </a:extLst>
          </p:cNvPr>
          <p:cNvSpPr>
            <a:spLocks noGrp="1"/>
          </p:cNvSpPr>
          <p:nvPr>
            <p:ph sz="quarter" idx="19"/>
          </p:nvPr>
        </p:nvSpPr>
        <p:spPr>
          <a:xfrm>
            <a:off x="8870400" y="2260600"/>
            <a:ext cx="2712000" cy="1168400"/>
          </a:xfrm>
        </p:spPr>
        <p:txBody>
          <a:bodyPr>
            <a:noAutofit/>
          </a:bodyPr>
          <a:lstStyle>
            <a:lvl1pPr>
              <a:defRPr sz="2133"/>
            </a:lvl1pPr>
            <a:lvl2pPr>
              <a:defRPr sz="2133"/>
            </a:lvl2pPr>
            <a:lvl3pPr>
              <a:defRPr sz="2133"/>
            </a:lvl3pPr>
            <a:lvl4pPr>
              <a:defRPr sz="2133"/>
            </a:lvl4pPr>
            <a:lvl5pPr>
              <a:defRPr sz="2133"/>
            </a:lvl5pPr>
          </a:lstStyle>
          <a:p>
            <a:pPr lvl="0"/>
            <a:r>
              <a:rPr lang="en-US"/>
              <a:t>Click to edit Master text styles</a:t>
            </a:r>
          </a:p>
        </p:txBody>
      </p:sp>
      <p:sp>
        <p:nvSpPr>
          <p:cNvPr id="9" name="Picture Placeholder 7">
            <a:extLst>
              <a:ext uri="{FF2B5EF4-FFF2-40B4-BE49-F238E27FC236}">
                <a16:creationId xmlns:a16="http://schemas.microsoft.com/office/drawing/2014/main" id="{AE0D42C3-D266-CB47-85C9-EBCBF9404DCF}"/>
              </a:ext>
            </a:extLst>
          </p:cNvPr>
          <p:cNvSpPr>
            <a:spLocks noGrp="1"/>
          </p:cNvSpPr>
          <p:nvPr>
            <p:ph type="pic" sz="quarter" idx="20" hasCustomPrompt="1"/>
          </p:nvPr>
        </p:nvSpPr>
        <p:spPr>
          <a:xfrm>
            <a:off x="7005988" y="2260599"/>
            <a:ext cx="1680000" cy="2040000"/>
          </a:xfrm>
          <a:prstGeom prst="rect">
            <a:avLst/>
          </a:prstGeom>
        </p:spPr>
        <p:txBody>
          <a:bodyPr>
            <a:normAutofit/>
          </a:bodyPr>
          <a:lstStyle>
            <a:lvl1pPr>
              <a:defRPr sz="2133"/>
            </a:lvl1pPr>
          </a:lstStyle>
          <a:p>
            <a:r>
              <a:rPr lang="en-US"/>
              <a:t>Picture</a:t>
            </a:r>
          </a:p>
        </p:txBody>
      </p:sp>
    </p:spTree>
    <p:extLst>
      <p:ext uri="{BB962C8B-B14F-4D97-AF65-F5344CB8AC3E}">
        <p14:creationId xmlns:p14="http://schemas.microsoft.com/office/powerpoint/2010/main" val="58059409"/>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Title side WITH STRAPLI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165C44-D522-6C4C-A2AF-08CE724642BA}"/>
              </a:ext>
            </a:extLst>
          </p:cNvPr>
          <p:cNvPicPr>
            <a:picLocks noChangeAspect="1"/>
          </p:cNvPicPr>
          <p:nvPr userDrawn="1"/>
        </p:nvPicPr>
        <p:blipFill>
          <a:blip r:embed="rId2"/>
          <a:srcRect/>
          <a:stretch/>
        </p:blipFill>
        <p:spPr>
          <a:xfrm>
            <a:off x="2470" y="1388"/>
            <a:ext cx="12187065" cy="6855224"/>
          </a:xfrm>
          <a:prstGeom prst="rect">
            <a:avLst/>
          </a:prstGeom>
        </p:spPr>
      </p:pic>
      <p:sp>
        <p:nvSpPr>
          <p:cNvPr id="6" name="Title Placeholder 16">
            <a:extLst>
              <a:ext uri="{FF2B5EF4-FFF2-40B4-BE49-F238E27FC236}">
                <a16:creationId xmlns:a16="http://schemas.microsoft.com/office/drawing/2014/main" id="{E947C8D0-518B-46AC-BF1F-49B1A54D4F32}"/>
              </a:ext>
            </a:extLst>
          </p:cNvPr>
          <p:cNvSpPr>
            <a:spLocks noGrp="1"/>
          </p:cNvSpPr>
          <p:nvPr>
            <p:ph type="title" hasCustomPrompt="1"/>
          </p:nvPr>
        </p:nvSpPr>
        <p:spPr>
          <a:xfrm>
            <a:off x="795382" y="2119511"/>
            <a:ext cx="6920297" cy="1428749"/>
          </a:xfrm>
          <a:prstGeom prst="rect">
            <a:avLst/>
          </a:prstGeom>
        </p:spPr>
        <p:txBody>
          <a:bodyPr vert="horz" lIns="91440" tIns="45720" rIns="91440" bIns="45720" rtlCol="0" anchor="t">
            <a:noAutofit/>
          </a:bodyPr>
          <a:lstStyle>
            <a:lvl1pPr>
              <a:defRPr sz="5067">
                <a:solidFill>
                  <a:schemeClr val="bg2"/>
                </a:solidFill>
              </a:defRPr>
            </a:lvl1pPr>
          </a:lstStyle>
          <a:p>
            <a:r>
              <a:rPr lang="en-US"/>
              <a:t>ACCELERATING CHINA’S URBAN TRANSITION</a:t>
            </a:r>
          </a:p>
        </p:txBody>
      </p:sp>
      <p:sp>
        <p:nvSpPr>
          <p:cNvPr id="7" name="Title Placeholder 16">
            <a:extLst>
              <a:ext uri="{FF2B5EF4-FFF2-40B4-BE49-F238E27FC236}">
                <a16:creationId xmlns:a16="http://schemas.microsoft.com/office/drawing/2014/main" id="{B35A3481-44F5-4475-8B1D-DBC1381BE69C}"/>
              </a:ext>
            </a:extLst>
          </p:cNvPr>
          <p:cNvSpPr txBox="1">
            <a:spLocks/>
          </p:cNvSpPr>
          <p:nvPr userDrawn="1"/>
        </p:nvSpPr>
        <p:spPr>
          <a:xfrm>
            <a:off x="795382" y="3648708"/>
            <a:ext cx="4354849" cy="1428749"/>
          </a:xfrm>
          <a:prstGeom prst="rect">
            <a:avLst/>
          </a:prstGeom>
        </p:spPr>
        <p:txBody>
          <a:bodyPr vert="horz" lIns="121920" tIns="60960" rIns="121920" bIns="60960" rtlCol="0" anchor="t">
            <a:noAutofit/>
          </a:bodyPr>
          <a:lstStyle>
            <a:lvl1pPr algn="l" defTabSz="685800" rtl="0" eaLnBrk="1" latinLnBrk="0" hangingPunct="1">
              <a:lnSpc>
                <a:spcPct val="90000"/>
              </a:lnSpc>
              <a:spcBef>
                <a:spcPct val="0"/>
              </a:spcBef>
              <a:buNone/>
              <a:defRPr sz="3800" b="1" i="0" kern="1200">
                <a:solidFill>
                  <a:schemeClr val="bg2"/>
                </a:solidFill>
                <a:latin typeface="Roboto Condensed" panose="02000000000000000000" pitchFamily="2" charset="0"/>
                <a:ea typeface="Roboto Condensed" panose="02000000000000000000" pitchFamily="2" charset="0"/>
                <a:cs typeface="+mj-cs"/>
              </a:defRPr>
            </a:lvl1pPr>
          </a:lstStyle>
          <a:p>
            <a:r>
              <a:rPr lang="en-US" sz="1867">
                <a:solidFill>
                  <a:schemeClr val="bg1"/>
                </a:solidFill>
              </a:rPr>
              <a:t>PRIORITY ACTIONS FOR HIGH-QUALITY GROWTH AND ENHANCING LEADERSHIP FOR CARBON NEUTRALITY</a:t>
            </a:r>
          </a:p>
          <a:p>
            <a:endParaRPr lang="en-US" sz="1867">
              <a:solidFill>
                <a:schemeClr val="bg1"/>
              </a:solidFill>
            </a:endParaRPr>
          </a:p>
        </p:txBody>
      </p:sp>
    </p:spTree>
    <p:extLst>
      <p:ext uri="{BB962C8B-B14F-4D97-AF65-F5344CB8AC3E}">
        <p14:creationId xmlns:p14="http://schemas.microsoft.com/office/powerpoint/2010/main" val="36929625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imag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64EFAE1-7B7A-114A-85A1-326B0EC74BBE}"/>
              </a:ext>
            </a:extLst>
          </p:cNvPr>
          <p:cNvSpPr>
            <a:spLocks noGrp="1"/>
          </p:cNvSpPr>
          <p:nvPr>
            <p:ph type="ftr" sz="quarter" idx="10"/>
          </p:nvPr>
        </p:nvSpPr>
        <p:spPr/>
        <p:txBody>
          <a:bodyPr/>
          <a:lstStyle/>
          <a:p>
            <a:r>
              <a:rPr lang="en-US"/>
              <a:t>Report title</a:t>
            </a:r>
          </a:p>
        </p:txBody>
      </p:sp>
      <p:sp>
        <p:nvSpPr>
          <p:cNvPr id="4" name="Slide Number Placeholder 3">
            <a:extLst>
              <a:ext uri="{FF2B5EF4-FFF2-40B4-BE49-F238E27FC236}">
                <a16:creationId xmlns:a16="http://schemas.microsoft.com/office/drawing/2014/main" id="{FBAB64FA-9639-1A48-9660-513C789636C2}"/>
              </a:ext>
            </a:extLst>
          </p:cNvPr>
          <p:cNvSpPr>
            <a:spLocks noGrp="1"/>
          </p:cNvSpPr>
          <p:nvPr>
            <p:ph type="sldNum" sz="quarter" idx="11"/>
          </p:nvPr>
        </p:nvSpPr>
        <p:spPr/>
        <p:txBody>
          <a:bodyPr/>
          <a:lstStyle/>
          <a:p>
            <a:fld id="{C19DCF79-8D0F-6F4D-A6DF-4BF78324B6C7}" type="slidenum">
              <a:rPr lang="en-US" smtClean="0"/>
              <a:pPr/>
              <a:t>‹#›</a:t>
            </a:fld>
            <a:endParaRPr lang="en-US"/>
          </a:p>
        </p:txBody>
      </p:sp>
      <p:pic>
        <p:nvPicPr>
          <p:cNvPr id="12" name="Picture 11">
            <a:extLst>
              <a:ext uri="{FF2B5EF4-FFF2-40B4-BE49-F238E27FC236}">
                <a16:creationId xmlns:a16="http://schemas.microsoft.com/office/drawing/2014/main" id="{9FFFECFE-6A91-A449-8DE2-89AFE4541F0E}"/>
              </a:ext>
            </a:extLst>
          </p:cNvPr>
          <p:cNvPicPr>
            <a:picLocks noChangeAspect="1"/>
          </p:cNvPicPr>
          <p:nvPr userDrawn="1"/>
        </p:nvPicPr>
        <p:blipFill>
          <a:blip r:embed="rId2"/>
          <a:stretch>
            <a:fillRect/>
          </a:stretch>
        </p:blipFill>
        <p:spPr>
          <a:xfrm>
            <a:off x="480000" y="480000"/>
            <a:ext cx="1680000" cy="833115"/>
          </a:xfrm>
          <a:prstGeom prst="rect">
            <a:avLst/>
          </a:prstGeom>
        </p:spPr>
      </p:pic>
      <p:sp>
        <p:nvSpPr>
          <p:cNvPr id="13" name="Title 14">
            <a:extLst>
              <a:ext uri="{FF2B5EF4-FFF2-40B4-BE49-F238E27FC236}">
                <a16:creationId xmlns:a16="http://schemas.microsoft.com/office/drawing/2014/main" id="{3EACBD78-F114-DB45-A1B3-D20622FB9216}"/>
              </a:ext>
            </a:extLst>
          </p:cNvPr>
          <p:cNvSpPr>
            <a:spLocks noGrp="1"/>
          </p:cNvSpPr>
          <p:nvPr>
            <p:ph type="title" hasCustomPrompt="1"/>
          </p:nvPr>
        </p:nvSpPr>
        <p:spPr>
          <a:xfrm>
            <a:off x="348341" y="2839955"/>
            <a:ext cx="5967335" cy="1428749"/>
          </a:xfrm>
        </p:spPr>
        <p:txBody>
          <a:bodyPr anchor="b">
            <a:normAutofit/>
          </a:bodyPr>
          <a:lstStyle>
            <a:lvl1pPr>
              <a:defRPr sz="4667">
                <a:solidFill>
                  <a:schemeClr val="bg1"/>
                </a:solidFill>
              </a:defRPr>
            </a:lvl1pPr>
          </a:lstStyle>
          <a:p>
            <a:r>
              <a:rPr lang="en-US"/>
              <a:t>CLICK TO EDIT TITLE STYLE IN TWO LINES</a:t>
            </a:r>
          </a:p>
        </p:txBody>
      </p:sp>
      <p:sp>
        <p:nvSpPr>
          <p:cNvPr id="27" name="Text Placeholder 19">
            <a:extLst>
              <a:ext uri="{FF2B5EF4-FFF2-40B4-BE49-F238E27FC236}">
                <a16:creationId xmlns:a16="http://schemas.microsoft.com/office/drawing/2014/main" id="{D7144F27-8242-AD48-8910-97BA4B4ABD42}"/>
              </a:ext>
            </a:extLst>
          </p:cNvPr>
          <p:cNvSpPr>
            <a:spLocks noGrp="1"/>
          </p:cNvSpPr>
          <p:nvPr>
            <p:ph type="body" sz="quarter" idx="12" hasCustomPrompt="1"/>
          </p:nvPr>
        </p:nvSpPr>
        <p:spPr>
          <a:xfrm>
            <a:off x="349251" y="4480254"/>
            <a:ext cx="5966424" cy="656825"/>
          </a:xfrm>
          <a:prstGeom prst="rect">
            <a:avLst/>
          </a:prstGeom>
        </p:spPr>
        <p:txBody>
          <a:bodyPr anchor="ctr">
            <a:normAutofit/>
          </a:bodyPr>
          <a:lstStyle>
            <a:lvl1pPr>
              <a:defRPr sz="3467" b="0" i="0">
                <a:solidFill>
                  <a:schemeClr val="bg1"/>
                </a:solidFill>
                <a:latin typeface="Roboto Condensed" panose="02000000000000000000" pitchFamily="2" charset="0"/>
                <a:ea typeface="Roboto Condensed" panose="02000000000000000000" pitchFamily="2" charset="0"/>
              </a:defRPr>
            </a:lvl1pPr>
          </a:lstStyle>
          <a:p>
            <a:pPr lvl="0"/>
            <a:r>
              <a:rPr lang="en-US"/>
              <a:t>Click to edit subtitle style</a:t>
            </a:r>
          </a:p>
        </p:txBody>
      </p:sp>
      <p:sp>
        <p:nvSpPr>
          <p:cNvPr id="28" name="Text Placeholder 19">
            <a:extLst>
              <a:ext uri="{FF2B5EF4-FFF2-40B4-BE49-F238E27FC236}">
                <a16:creationId xmlns:a16="http://schemas.microsoft.com/office/drawing/2014/main" id="{7E53ACB0-52DC-2540-A17D-C7EF9003C1CA}"/>
              </a:ext>
            </a:extLst>
          </p:cNvPr>
          <p:cNvSpPr>
            <a:spLocks noGrp="1"/>
          </p:cNvSpPr>
          <p:nvPr>
            <p:ph type="body" sz="quarter" idx="13" hasCustomPrompt="1"/>
          </p:nvPr>
        </p:nvSpPr>
        <p:spPr>
          <a:xfrm>
            <a:off x="349249" y="5315886"/>
            <a:ext cx="5966423" cy="752725"/>
          </a:xfrm>
          <a:prstGeom prst="rect">
            <a:avLst/>
          </a:prstGeom>
        </p:spPr>
        <p:txBody>
          <a:bodyPr>
            <a:noAutofit/>
          </a:bodyPr>
          <a:lstStyle>
            <a:lvl1pPr>
              <a:lnSpc>
                <a:spcPts val="2933"/>
              </a:lnSpc>
              <a:spcBef>
                <a:spcPts val="0"/>
              </a:spcBef>
              <a:spcAft>
                <a:spcPts val="0"/>
              </a:spcAft>
              <a:defRPr sz="2400" b="0" i="0">
                <a:solidFill>
                  <a:schemeClr val="bg1"/>
                </a:solidFill>
                <a:latin typeface="Roboto Condensed" panose="02000000000000000000" pitchFamily="2" charset="0"/>
                <a:ea typeface="Roboto Condensed" panose="02000000000000000000" pitchFamily="2" charset="0"/>
              </a:defRPr>
            </a:lvl1pPr>
          </a:lstStyle>
          <a:p>
            <a:pPr lvl="0"/>
            <a:r>
              <a:rPr lang="en-US"/>
              <a:t>Click to edit author style</a:t>
            </a:r>
            <a:br>
              <a:rPr lang="en-US"/>
            </a:br>
            <a:r>
              <a:rPr lang="en-US"/>
              <a:t>(max two lines)</a:t>
            </a:r>
          </a:p>
        </p:txBody>
      </p:sp>
      <p:cxnSp>
        <p:nvCxnSpPr>
          <p:cNvPr id="19" name="Straight Connector 18">
            <a:extLst>
              <a:ext uri="{FF2B5EF4-FFF2-40B4-BE49-F238E27FC236}">
                <a16:creationId xmlns:a16="http://schemas.microsoft.com/office/drawing/2014/main" id="{637939AD-873B-8D4F-9AE9-3E42D7A77C1D}"/>
              </a:ext>
            </a:extLst>
          </p:cNvPr>
          <p:cNvCxnSpPr>
            <a:cxnSpLocks/>
          </p:cNvCxnSpPr>
          <p:nvPr userDrawn="1"/>
        </p:nvCxnSpPr>
        <p:spPr>
          <a:xfrm>
            <a:off x="348341" y="6245191"/>
            <a:ext cx="59616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Picture Placeholder 9">
            <a:extLst>
              <a:ext uri="{FF2B5EF4-FFF2-40B4-BE49-F238E27FC236}">
                <a16:creationId xmlns:a16="http://schemas.microsoft.com/office/drawing/2014/main" id="{74CAB042-B6B7-4943-A5B5-5316A20BA565}"/>
              </a:ext>
            </a:extLst>
          </p:cNvPr>
          <p:cNvSpPr>
            <a:spLocks noGrp="1"/>
          </p:cNvSpPr>
          <p:nvPr>
            <p:ph type="pic" sz="quarter" idx="14"/>
          </p:nvPr>
        </p:nvSpPr>
        <p:spPr>
          <a:xfrm>
            <a:off x="0" y="0"/>
            <a:ext cx="12192000" cy="6858000"/>
          </a:xfrm>
        </p:spPr>
        <p:txBody>
          <a:bodyPr/>
          <a:lstStyle/>
          <a:p>
            <a:endParaRPr lang="en-US"/>
          </a:p>
        </p:txBody>
      </p:sp>
    </p:spTree>
    <p:extLst>
      <p:ext uri="{BB962C8B-B14F-4D97-AF65-F5344CB8AC3E}">
        <p14:creationId xmlns:p14="http://schemas.microsoft.com/office/powerpoint/2010/main" val="407905278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block colour)">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B3D4E544-1FE7-714E-BE25-C1E92514C660}"/>
              </a:ext>
            </a:extLst>
          </p:cNvPr>
          <p:cNvPicPr>
            <a:picLocks noChangeAspect="1"/>
          </p:cNvPicPr>
          <p:nvPr userDrawn="1"/>
        </p:nvPicPr>
        <p:blipFill>
          <a:blip r:embed="rId2"/>
          <a:stretch>
            <a:fillRect/>
          </a:stretch>
        </p:blipFill>
        <p:spPr>
          <a:xfrm>
            <a:off x="280357" y="285908"/>
            <a:ext cx="2072152" cy="1225393"/>
          </a:xfrm>
          <a:prstGeom prst="rect">
            <a:avLst/>
          </a:prstGeom>
        </p:spPr>
      </p:pic>
      <p:sp>
        <p:nvSpPr>
          <p:cNvPr id="11" name="Rectangle 10">
            <a:extLst>
              <a:ext uri="{FF2B5EF4-FFF2-40B4-BE49-F238E27FC236}">
                <a16:creationId xmlns:a16="http://schemas.microsoft.com/office/drawing/2014/main" id="{14A2BFC1-9FD7-1E4A-BE02-4C340CB68114}"/>
              </a:ext>
            </a:extLst>
          </p:cNvPr>
          <p:cNvSpPr/>
          <p:nvPr userDrawn="1"/>
        </p:nvSpPr>
        <p:spPr>
          <a:xfrm>
            <a:off x="0" y="1794000"/>
            <a:ext cx="12192000" cy="50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5" name="Title 14">
            <a:extLst>
              <a:ext uri="{FF2B5EF4-FFF2-40B4-BE49-F238E27FC236}">
                <a16:creationId xmlns:a16="http://schemas.microsoft.com/office/drawing/2014/main" id="{774D4096-0EAB-3E4C-B20B-4F65BFAE1DB3}"/>
              </a:ext>
            </a:extLst>
          </p:cNvPr>
          <p:cNvSpPr>
            <a:spLocks noGrp="1"/>
          </p:cNvSpPr>
          <p:nvPr>
            <p:ph type="title" hasCustomPrompt="1"/>
          </p:nvPr>
        </p:nvSpPr>
        <p:spPr>
          <a:xfrm>
            <a:off x="348344" y="2839955"/>
            <a:ext cx="7878512" cy="1428749"/>
          </a:xfrm>
        </p:spPr>
        <p:txBody>
          <a:bodyPr anchor="b">
            <a:normAutofit/>
          </a:bodyPr>
          <a:lstStyle>
            <a:lvl1pPr>
              <a:defRPr sz="4667">
                <a:solidFill>
                  <a:schemeClr val="bg1"/>
                </a:solidFill>
              </a:defRPr>
            </a:lvl1pPr>
          </a:lstStyle>
          <a:p>
            <a:r>
              <a:rPr lang="en-US"/>
              <a:t>CLICK TO EDIT MASTER TITLE STYLE IN TWO LINES)</a:t>
            </a:r>
          </a:p>
        </p:txBody>
      </p:sp>
      <p:sp>
        <p:nvSpPr>
          <p:cNvPr id="20" name="Text Placeholder 19">
            <a:extLst>
              <a:ext uri="{FF2B5EF4-FFF2-40B4-BE49-F238E27FC236}">
                <a16:creationId xmlns:a16="http://schemas.microsoft.com/office/drawing/2014/main" id="{BDD83B89-15DE-9C4A-82A6-D6753CD0516E}"/>
              </a:ext>
            </a:extLst>
          </p:cNvPr>
          <p:cNvSpPr>
            <a:spLocks noGrp="1"/>
          </p:cNvSpPr>
          <p:nvPr>
            <p:ph type="body" sz="quarter" idx="10" hasCustomPrompt="1"/>
          </p:nvPr>
        </p:nvSpPr>
        <p:spPr>
          <a:xfrm>
            <a:off x="349251" y="4479184"/>
            <a:ext cx="7877605" cy="657896"/>
          </a:xfrm>
          <a:prstGeom prst="rect">
            <a:avLst/>
          </a:prstGeom>
        </p:spPr>
        <p:txBody>
          <a:bodyPr anchor="ctr">
            <a:normAutofit/>
          </a:bodyPr>
          <a:lstStyle>
            <a:lvl1pPr>
              <a:defRPr sz="3467" b="0" i="0">
                <a:solidFill>
                  <a:schemeClr val="bg2"/>
                </a:solidFill>
                <a:latin typeface="Roboto Condensed" panose="02000000000000000000" pitchFamily="2" charset="0"/>
                <a:ea typeface="Roboto Condensed" panose="02000000000000000000" pitchFamily="2" charset="0"/>
              </a:defRPr>
            </a:lvl1pPr>
          </a:lstStyle>
          <a:p>
            <a:pPr lvl="0"/>
            <a:r>
              <a:rPr lang="en-US"/>
              <a:t>Click to edit master subtitle style</a:t>
            </a:r>
          </a:p>
        </p:txBody>
      </p:sp>
      <p:sp>
        <p:nvSpPr>
          <p:cNvPr id="21" name="Text Placeholder 19">
            <a:extLst>
              <a:ext uri="{FF2B5EF4-FFF2-40B4-BE49-F238E27FC236}">
                <a16:creationId xmlns:a16="http://schemas.microsoft.com/office/drawing/2014/main" id="{E866F90A-6408-3743-8233-5612E452413F}"/>
              </a:ext>
            </a:extLst>
          </p:cNvPr>
          <p:cNvSpPr>
            <a:spLocks noGrp="1"/>
          </p:cNvSpPr>
          <p:nvPr>
            <p:ph type="body" sz="quarter" idx="11" hasCustomPrompt="1"/>
          </p:nvPr>
        </p:nvSpPr>
        <p:spPr>
          <a:xfrm>
            <a:off x="349251" y="5314659"/>
            <a:ext cx="7877604" cy="753952"/>
          </a:xfrm>
          <a:prstGeom prst="rect">
            <a:avLst/>
          </a:prstGeom>
        </p:spPr>
        <p:txBody>
          <a:bodyPr>
            <a:noAutofit/>
          </a:bodyPr>
          <a:lstStyle>
            <a:lvl1pPr>
              <a:lnSpc>
                <a:spcPts val="2933"/>
              </a:lnSpc>
              <a:spcBef>
                <a:spcPts val="0"/>
              </a:spcBef>
              <a:spcAft>
                <a:spcPts val="0"/>
              </a:spcAft>
              <a:defRPr sz="2400" b="0" i="0">
                <a:solidFill>
                  <a:schemeClr val="bg2"/>
                </a:solidFill>
                <a:latin typeface="Roboto Condensed" panose="02000000000000000000" pitchFamily="2" charset="0"/>
                <a:ea typeface="Roboto Condensed" panose="02000000000000000000" pitchFamily="2" charset="0"/>
              </a:defRPr>
            </a:lvl1pPr>
          </a:lstStyle>
          <a:p>
            <a:pPr lvl="0"/>
            <a:r>
              <a:rPr lang="en-US"/>
              <a:t>Click to edit master author style</a:t>
            </a:r>
            <a:br>
              <a:rPr lang="en-US"/>
            </a:br>
            <a:r>
              <a:rPr lang="en-US"/>
              <a:t>(max two lines)</a:t>
            </a:r>
          </a:p>
        </p:txBody>
      </p:sp>
    </p:spTree>
    <p:extLst>
      <p:ext uri="{BB962C8B-B14F-4D97-AF65-F5344CB8AC3E}">
        <p14:creationId xmlns:p14="http://schemas.microsoft.com/office/powerpoint/2010/main" val="1157929239"/>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image + colour)">
    <p:spTree>
      <p:nvGrpSpPr>
        <p:cNvPr id="1" name=""/>
        <p:cNvGrpSpPr/>
        <p:nvPr/>
      </p:nvGrpSpPr>
      <p:grpSpPr>
        <a:xfrm>
          <a:off x="0" y="0"/>
          <a:ext cx="0" cy="0"/>
          <a:chOff x="0" y="0"/>
          <a:chExt cx="0" cy="0"/>
        </a:xfrm>
      </p:grpSpPr>
      <p:sp>
        <p:nvSpPr>
          <p:cNvPr id="13" name="Title 14">
            <a:extLst>
              <a:ext uri="{FF2B5EF4-FFF2-40B4-BE49-F238E27FC236}">
                <a16:creationId xmlns:a16="http://schemas.microsoft.com/office/drawing/2014/main" id="{3EACBD78-F114-DB45-A1B3-D20622FB9216}"/>
              </a:ext>
            </a:extLst>
          </p:cNvPr>
          <p:cNvSpPr>
            <a:spLocks noGrp="1"/>
          </p:cNvSpPr>
          <p:nvPr>
            <p:ph type="title" hasCustomPrompt="1"/>
          </p:nvPr>
        </p:nvSpPr>
        <p:spPr>
          <a:xfrm>
            <a:off x="4578264" y="3632622"/>
            <a:ext cx="6383551" cy="1428749"/>
          </a:xfrm>
        </p:spPr>
        <p:txBody>
          <a:bodyPr anchor="b">
            <a:normAutofit/>
          </a:bodyPr>
          <a:lstStyle>
            <a:lvl1pPr>
              <a:defRPr sz="4667">
                <a:solidFill>
                  <a:schemeClr val="bg1"/>
                </a:solidFill>
              </a:defRPr>
            </a:lvl1pPr>
          </a:lstStyle>
          <a:p>
            <a:r>
              <a:rPr lang="en-US"/>
              <a:t>CLICK TO EDIT TITLE STYLE IN TWO LINES</a:t>
            </a:r>
          </a:p>
        </p:txBody>
      </p:sp>
      <p:sp>
        <p:nvSpPr>
          <p:cNvPr id="28" name="Text Placeholder 19">
            <a:extLst>
              <a:ext uri="{FF2B5EF4-FFF2-40B4-BE49-F238E27FC236}">
                <a16:creationId xmlns:a16="http://schemas.microsoft.com/office/drawing/2014/main" id="{7E53ACB0-52DC-2540-A17D-C7EF9003C1CA}"/>
              </a:ext>
            </a:extLst>
          </p:cNvPr>
          <p:cNvSpPr>
            <a:spLocks noGrp="1"/>
          </p:cNvSpPr>
          <p:nvPr>
            <p:ph type="body" sz="quarter" idx="13" hasCustomPrompt="1"/>
          </p:nvPr>
        </p:nvSpPr>
        <p:spPr>
          <a:xfrm>
            <a:off x="4578264" y="5286856"/>
            <a:ext cx="6383551" cy="752725"/>
          </a:xfrm>
          <a:prstGeom prst="rect">
            <a:avLst/>
          </a:prstGeom>
        </p:spPr>
        <p:txBody>
          <a:bodyPr>
            <a:noAutofit/>
          </a:bodyPr>
          <a:lstStyle>
            <a:lvl1pPr>
              <a:lnSpc>
                <a:spcPts val="2933"/>
              </a:lnSpc>
              <a:spcBef>
                <a:spcPts val="0"/>
              </a:spcBef>
              <a:spcAft>
                <a:spcPts val="0"/>
              </a:spcAft>
              <a:defRPr sz="2400" b="0" i="0">
                <a:solidFill>
                  <a:schemeClr val="bg1"/>
                </a:solidFill>
                <a:latin typeface="Roboto Condensed" panose="02000000000000000000" pitchFamily="2" charset="0"/>
                <a:ea typeface="Roboto Condensed" panose="02000000000000000000" pitchFamily="2" charset="0"/>
              </a:defRPr>
            </a:lvl1pPr>
          </a:lstStyle>
          <a:p>
            <a:pPr lvl="0"/>
            <a:r>
              <a:rPr lang="en-US"/>
              <a:t>Click to edit subtitle/detail style</a:t>
            </a:r>
            <a:br>
              <a:rPr lang="en-US"/>
            </a:br>
            <a:r>
              <a:rPr lang="en-US"/>
              <a:t>(max two lines)</a:t>
            </a:r>
          </a:p>
        </p:txBody>
      </p:sp>
      <p:sp>
        <p:nvSpPr>
          <p:cNvPr id="3" name="Picture Placeholder 2">
            <a:extLst>
              <a:ext uri="{FF2B5EF4-FFF2-40B4-BE49-F238E27FC236}">
                <a16:creationId xmlns:a16="http://schemas.microsoft.com/office/drawing/2014/main" id="{6DBD5D87-ADDF-F947-A100-D230F3091170}"/>
              </a:ext>
            </a:extLst>
          </p:cNvPr>
          <p:cNvSpPr>
            <a:spLocks noGrp="1"/>
          </p:cNvSpPr>
          <p:nvPr>
            <p:ph type="pic" sz="quarter" idx="14"/>
          </p:nvPr>
        </p:nvSpPr>
        <p:spPr>
          <a:xfrm>
            <a:off x="0" y="1791320"/>
            <a:ext cx="12192000" cy="4458315"/>
          </a:xfrm>
        </p:spPr>
        <p:txBody>
          <a:bodyPr/>
          <a:lstStyle/>
          <a:p>
            <a:endParaRPr lang="en-US"/>
          </a:p>
        </p:txBody>
      </p:sp>
      <p:pic>
        <p:nvPicPr>
          <p:cNvPr id="10" name="Picture 9" descr="A close up of a logo&#10;&#10;Description automatically generated">
            <a:extLst>
              <a:ext uri="{FF2B5EF4-FFF2-40B4-BE49-F238E27FC236}">
                <a16:creationId xmlns:a16="http://schemas.microsoft.com/office/drawing/2014/main" id="{4B8BECD1-238D-0C49-B6D3-C813911C80EE}"/>
              </a:ext>
            </a:extLst>
          </p:cNvPr>
          <p:cNvPicPr>
            <a:picLocks noChangeAspect="1"/>
          </p:cNvPicPr>
          <p:nvPr userDrawn="1"/>
        </p:nvPicPr>
        <p:blipFill>
          <a:blip r:embed="rId2"/>
          <a:stretch>
            <a:fillRect/>
          </a:stretch>
        </p:blipFill>
        <p:spPr>
          <a:xfrm>
            <a:off x="280357" y="285908"/>
            <a:ext cx="2072152" cy="1225393"/>
          </a:xfrm>
          <a:prstGeom prst="rect">
            <a:avLst/>
          </a:prstGeom>
        </p:spPr>
      </p:pic>
    </p:spTree>
    <p:extLst>
      <p:ext uri="{BB962C8B-B14F-4D97-AF65-F5344CB8AC3E}">
        <p14:creationId xmlns:p14="http://schemas.microsoft.com/office/powerpoint/2010/main" val="808548358"/>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986EF3A-372F-3B44-B0A7-90C09B780290}"/>
              </a:ext>
            </a:extLst>
          </p:cNvPr>
          <p:cNvSpPr/>
          <p:nvPr userDrawn="1"/>
        </p:nvSpPr>
        <p:spPr>
          <a:xfrm>
            <a:off x="0" y="-600"/>
            <a:ext cx="3048000" cy="68592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3048000" y="5908503"/>
            <a:ext cx="67741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 Placeholder 2">
            <a:extLst>
              <a:ext uri="{FF2B5EF4-FFF2-40B4-BE49-F238E27FC236}">
                <a16:creationId xmlns:a16="http://schemas.microsoft.com/office/drawing/2014/main" id="{F2F5A91E-7E16-884D-AD57-E7E30FFAACC9}"/>
              </a:ext>
            </a:extLst>
          </p:cNvPr>
          <p:cNvSpPr>
            <a:spLocks noGrp="1"/>
          </p:cNvSpPr>
          <p:nvPr>
            <p:ph type="body" sz="quarter" idx="13" hasCustomPrompt="1"/>
          </p:nvPr>
        </p:nvSpPr>
        <p:spPr>
          <a:xfrm>
            <a:off x="3595416" y="2127189"/>
            <a:ext cx="7172309" cy="2380137"/>
          </a:xfrm>
          <a:prstGeom prst="rect">
            <a:avLst/>
          </a:prstGeom>
        </p:spPr>
        <p:txBody>
          <a:bodyPr anchor="ctr"/>
          <a:lstStyle>
            <a:lvl1pPr marL="0" marR="0" indent="0" algn="l" defTabSz="609585" rtl="0" eaLnBrk="1" fontAlgn="auto" latinLnBrk="0" hangingPunct="1">
              <a:lnSpc>
                <a:spcPct val="100000"/>
              </a:lnSpc>
              <a:spcBef>
                <a:spcPct val="20000"/>
              </a:spcBef>
              <a:spcAft>
                <a:spcPts val="0"/>
              </a:spcAft>
              <a:buClrTx/>
              <a:buSzTx/>
              <a:buFont typeface="Arial"/>
              <a:buNone/>
              <a:tabLst/>
              <a:defRPr sz="2400" b="1" i="0" baseline="0">
                <a:solidFill>
                  <a:schemeClr val="tx2"/>
                </a:solidFill>
                <a:latin typeface="Roboto Condensed" panose="02000000000000000000" pitchFamily="2" charset="0"/>
                <a:ea typeface="Roboto Condensed" panose="02000000000000000000" pitchFamily="2" charset="0"/>
                <a:cs typeface="Roboto" panose="02000000000000000000" pitchFamily="2" charset="0"/>
              </a:defRPr>
            </a:lvl1pPr>
          </a:lstStyle>
          <a:p>
            <a:pPr marL="0" marR="0" lvl="0" indent="0" algn="l" defTabSz="609585" rtl="0" eaLnBrk="1" fontAlgn="auto" latinLnBrk="0" hangingPunct="1">
              <a:lnSpc>
                <a:spcPct val="100000"/>
              </a:lnSpc>
              <a:spcBef>
                <a:spcPct val="20000"/>
              </a:spcBef>
              <a:spcAft>
                <a:spcPts val="0"/>
              </a:spcAft>
              <a:buClrTx/>
              <a:buSzTx/>
              <a:buFont typeface="Arial"/>
              <a:buNone/>
              <a:tabLst/>
              <a:defRPr/>
            </a:pPr>
            <a:r>
              <a:rPr lang="en-GB"/>
              <a:t>Click to edit medium quote of about 6 lines Click to edit medium quote of about 6 lines Click to edit medium quote of about 6 lines Click to edit medium quote of about 6 lines Click to edit medium quote of about 6 lines Click to edit medium quote of about 6 lines</a:t>
            </a:r>
            <a:endParaRPr lang="en-US"/>
          </a:p>
        </p:txBody>
      </p:sp>
      <p:sp>
        <p:nvSpPr>
          <p:cNvPr id="19" name="Text Placeholder 2">
            <a:extLst>
              <a:ext uri="{FF2B5EF4-FFF2-40B4-BE49-F238E27FC236}">
                <a16:creationId xmlns:a16="http://schemas.microsoft.com/office/drawing/2014/main" id="{21FCFBE0-8EB8-3F4C-8911-3C4068F15D8D}"/>
              </a:ext>
            </a:extLst>
          </p:cNvPr>
          <p:cNvSpPr>
            <a:spLocks noGrp="1"/>
          </p:cNvSpPr>
          <p:nvPr>
            <p:ph type="body" sz="quarter" idx="17" hasCustomPrompt="1"/>
          </p:nvPr>
        </p:nvSpPr>
        <p:spPr>
          <a:xfrm>
            <a:off x="3596566" y="4591667"/>
            <a:ext cx="3977217" cy="337276"/>
          </a:xfrm>
          <a:prstGeom prst="rect">
            <a:avLst/>
          </a:prstGeom>
        </p:spPr>
        <p:txBody>
          <a:bodyPr anchor="t">
            <a:noAutofit/>
          </a:bodyPr>
          <a:lstStyle>
            <a:lvl1pPr>
              <a:defRPr sz="1867" baseline="0">
                <a:solidFill>
                  <a:schemeClr val="tx2"/>
                </a:solidFill>
              </a:defRPr>
            </a:lvl1pPr>
          </a:lstStyle>
          <a:p>
            <a:pPr lvl="0"/>
            <a:r>
              <a:rPr lang="en-US"/>
              <a:t>− Click to insert source</a:t>
            </a:r>
          </a:p>
        </p:txBody>
      </p:sp>
      <p:pic>
        <p:nvPicPr>
          <p:cNvPr id="12" name="Picture 11">
            <a:extLst>
              <a:ext uri="{FF2B5EF4-FFF2-40B4-BE49-F238E27FC236}">
                <a16:creationId xmlns:a16="http://schemas.microsoft.com/office/drawing/2014/main" id="{C6091DA9-16DD-484F-BC24-E8EB80788CFF}"/>
              </a:ext>
            </a:extLst>
          </p:cNvPr>
          <p:cNvPicPr>
            <a:picLocks noChangeAspect="1"/>
          </p:cNvPicPr>
          <p:nvPr userDrawn="1"/>
        </p:nvPicPr>
        <p:blipFill>
          <a:blip r:embed="rId2"/>
          <a:stretch>
            <a:fillRect/>
          </a:stretch>
        </p:blipFill>
        <p:spPr>
          <a:xfrm>
            <a:off x="480000" y="480000"/>
            <a:ext cx="1680000" cy="833115"/>
          </a:xfrm>
          <a:prstGeom prst="rect">
            <a:avLst/>
          </a:prstGeom>
        </p:spPr>
      </p:pic>
    </p:spTree>
    <p:extLst>
      <p:ext uri="{BB962C8B-B14F-4D97-AF65-F5344CB8AC3E}">
        <p14:creationId xmlns:p14="http://schemas.microsoft.com/office/powerpoint/2010/main" val="1681984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 attribut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986EF3A-372F-3B44-B0A7-90C09B780290}"/>
              </a:ext>
            </a:extLst>
          </p:cNvPr>
          <p:cNvSpPr/>
          <p:nvPr userDrawn="1"/>
        </p:nvSpPr>
        <p:spPr>
          <a:xfrm>
            <a:off x="0" y="-600"/>
            <a:ext cx="3048000" cy="68592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3048000" y="5908503"/>
            <a:ext cx="67741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 Placeholder 2">
            <a:extLst>
              <a:ext uri="{FF2B5EF4-FFF2-40B4-BE49-F238E27FC236}">
                <a16:creationId xmlns:a16="http://schemas.microsoft.com/office/drawing/2014/main" id="{F2F5A91E-7E16-884D-AD57-E7E30FFAACC9}"/>
              </a:ext>
            </a:extLst>
          </p:cNvPr>
          <p:cNvSpPr>
            <a:spLocks noGrp="1"/>
          </p:cNvSpPr>
          <p:nvPr>
            <p:ph type="body" sz="quarter" idx="13" hasCustomPrompt="1"/>
          </p:nvPr>
        </p:nvSpPr>
        <p:spPr>
          <a:xfrm>
            <a:off x="5659272" y="2127189"/>
            <a:ext cx="5108453" cy="2380137"/>
          </a:xfrm>
          <a:prstGeom prst="rect">
            <a:avLst/>
          </a:prstGeom>
        </p:spPr>
        <p:txBody>
          <a:bodyPr anchor="ctr"/>
          <a:lstStyle>
            <a:lvl1pPr marL="0" marR="0" indent="0" algn="l" defTabSz="609585" rtl="0" eaLnBrk="1" fontAlgn="auto" latinLnBrk="0" hangingPunct="1">
              <a:lnSpc>
                <a:spcPct val="100000"/>
              </a:lnSpc>
              <a:spcBef>
                <a:spcPct val="20000"/>
              </a:spcBef>
              <a:spcAft>
                <a:spcPts val="0"/>
              </a:spcAft>
              <a:buClrTx/>
              <a:buSzTx/>
              <a:buFont typeface="Arial"/>
              <a:buNone/>
              <a:tabLst/>
              <a:defRPr sz="2400" b="1" i="0" baseline="0">
                <a:solidFill>
                  <a:schemeClr val="tx2"/>
                </a:solidFill>
                <a:latin typeface="Roboto Condensed" panose="02000000000000000000" pitchFamily="2" charset="0"/>
                <a:ea typeface="Roboto Condensed" panose="02000000000000000000" pitchFamily="2" charset="0"/>
                <a:cs typeface="Roboto" panose="02000000000000000000" pitchFamily="2" charset="0"/>
              </a:defRPr>
            </a:lvl1pPr>
          </a:lstStyle>
          <a:p>
            <a:pPr marL="0" marR="0" lvl="0" indent="0" algn="l" defTabSz="609585" rtl="0" eaLnBrk="1" fontAlgn="auto" latinLnBrk="0" hangingPunct="1">
              <a:lnSpc>
                <a:spcPct val="100000"/>
              </a:lnSpc>
              <a:spcBef>
                <a:spcPct val="20000"/>
              </a:spcBef>
              <a:spcAft>
                <a:spcPts val="0"/>
              </a:spcAft>
              <a:buClrTx/>
              <a:buSzTx/>
              <a:buFont typeface="Arial"/>
              <a:buNone/>
              <a:tabLst/>
              <a:defRPr/>
            </a:pPr>
            <a:r>
              <a:rPr lang="en-GB"/>
              <a:t>Click to edit medium quote of about 6 lines Click to edit medium quote of about 6 lines Click to edit medium quote of about 6 lines Click to edit medium quote of about 6 lines</a:t>
            </a:r>
            <a:endParaRPr lang="en-US"/>
          </a:p>
        </p:txBody>
      </p:sp>
      <p:sp>
        <p:nvSpPr>
          <p:cNvPr id="19" name="Text Placeholder 2">
            <a:extLst>
              <a:ext uri="{FF2B5EF4-FFF2-40B4-BE49-F238E27FC236}">
                <a16:creationId xmlns:a16="http://schemas.microsoft.com/office/drawing/2014/main" id="{21FCFBE0-8EB8-3F4C-8911-3C4068F15D8D}"/>
              </a:ext>
            </a:extLst>
          </p:cNvPr>
          <p:cNvSpPr>
            <a:spLocks noGrp="1"/>
          </p:cNvSpPr>
          <p:nvPr>
            <p:ph type="body" sz="quarter" idx="17" hasCustomPrompt="1"/>
          </p:nvPr>
        </p:nvSpPr>
        <p:spPr>
          <a:xfrm>
            <a:off x="5659273" y="4591667"/>
            <a:ext cx="3977217" cy="337276"/>
          </a:xfrm>
          <a:prstGeom prst="rect">
            <a:avLst/>
          </a:prstGeom>
        </p:spPr>
        <p:txBody>
          <a:bodyPr anchor="t">
            <a:noAutofit/>
          </a:bodyPr>
          <a:lstStyle>
            <a:lvl1pPr>
              <a:defRPr sz="1867" baseline="0">
                <a:solidFill>
                  <a:schemeClr val="tx2"/>
                </a:solidFill>
              </a:defRPr>
            </a:lvl1pPr>
          </a:lstStyle>
          <a:p>
            <a:pPr lvl="0"/>
            <a:r>
              <a:rPr lang="en-US"/>
              <a:t>− Click to insert source</a:t>
            </a:r>
          </a:p>
        </p:txBody>
      </p:sp>
      <p:pic>
        <p:nvPicPr>
          <p:cNvPr id="12" name="Picture 11">
            <a:extLst>
              <a:ext uri="{FF2B5EF4-FFF2-40B4-BE49-F238E27FC236}">
                <a16:creationId xmlns:a16="http://schemas.microsoft.com/office/drawing/2014/main" id="{C6091DA9-16DD-484F-BC24-E8EB80788CFF}"/>
              </a:ext>
            </a:extLst>
          </p:cNvPr>
          <p:cNvPicPr>
            <a:picLocks noChangeAspect="1"/>
          </p:cNvPicPr>
          <p:nvPr userDrawn="1"/>
        </p:nvPicPr>
        <p:blipFill>
          <a:blip r:embed="rId2"/>
          <a:stretch>
            <a:fillRect/>
          </a:stretch>
        </p:blipFill>
        <p:spPr>
          <a:xfrm>
            <a:off x="480000" y="480000"/>
            <a:ext cx="1680000" cy="833115"/>
          </a:xfrm>
          <a:prstGeom prst="rect">
            <a:avLst/>
          </a:prstGeom>
        </p:spPr>
      </p:pic>
      <p:sp>
        <p:nvSpPr>
          <p:cNvPr id="11" name="Picture Placeholder 7">
            <a:extLst>
              <a:ext uri="{FF2B5EF4-FFF2-40B4-BE49-F238E27FC236}">
                <a16:creationId xmlns:a16="http://schemas.microsoft.com/office/drawing/2014/main" id="{1A122875-E4BD-1548-8377-A7955C723948}"/>
              </a:ext>
            </a:extLst>
          </p:cNvPr>
          <p:cNvSpPr>
            <a:spLocks noGrp="1"/>
          </p:cNvSpPr>
          <p:nvPr>
            <p:ph type="pic" sz="quarter" idx="12" hasCustomPrompt="1"/>
          </p:nvPr>
        </p:nvSpPr>
        <p:spPr>
          <a:xfrm>
            <a:off x="3595416" y="2334645"/>
            <a:ext cx="1680000" cy="2006636"/>
          </a:xfrm>
          <a:prstGeom prst="rect">
            <a:avLst/>
          </a:prstGeom>
        </p:spPr>
        <p:txBody>
          <a:bodyPr>
            <a:normAutofit/>
          </a:bodyPr>
          <a:lstStyle>
            <a:lvl1pPr>
              <a:defRPr sz="2133"/>
            </a:lvl1pPr>
          </a:lstStyle>
          <a:p>
            <a:r>
              <a:rPr lang="en-US"/>
              <a:t>Picture</a:t>
            </a:r>
          </a:p>
        </p:txBody>
      </p:sp>
      <p:sp>
        <p:nvSpPr>
          <p:cNvPr id="15" name="Content Placeholder 10">
            <a:extLst>
              <a:ext uri="{FF2B5EF4-FFF2-40B4-BE49-F238E27FC236}">
                <a16:creationId xmlns:a16="http://schemas.microsoft.com/office/drawing/2014/main" id="{9E8AB5C0-B7AF-AA4E-821F-0D73BFF713EC}"/>
              </a:ext>
            </a:extLst>
          </p:cNvPr>
          <p:cNvSpPr>
            <a:spLocks noGrp="1"/>
          </p:cNvSpPr>
          <p:nvPr>
            <p:ph sz="quarter" idx="18" hasCustomPrompt="1"/>
          </p:nvPr>
        </p:nvSpPr>
        <p:spPr>
          <a:xfrm>
            <a:off x="3469961" y="4451047"/>
            <a:ext cx="1883092" cy="541607"/>
          </a:xfrm>
        </p:spPr>
        <p:txBody>
          <a:bodyPr anchor="b">
            <a:noAutofit/>
          </a:bodyPr>
          <a:lstStyle>
            <a:lvl1pPr>
              <a:defRPr sz="1600"/>
            </a:lvl1pPr>
            <a:lvl2pPr>
              <a:defRPr sz="2133"/>
            </a:lvl2pPr>
            <a:lvl3pPr>
              <a:defRPr sz="2133"/>
            </a:lvl3pPr>
            <a:lvl4pPr>
              <a:defRPr sz="2133"/>
            </a:lvl4pPr>
            <a:lvl5pPr>
              <a:defRPr sz="2133"/>
            </a:lvl5pPr>
          </a:lstStyle>
          <a:p>
            <a:pPr lvl="0"/>
            <a:r>
              <a:rPr lang="en-US"/>
              <a:t>Click to edit details of picture</a:t>
            </a:r>
          </a:p>
        </p:txBody>
      </p:sp>
    </p:spTree>
    <p:extLst>
      <p:ext uri="{BB962C8B-B14F-4D97-AF65-F5344CB8AC3E}">
        <p14:creationId xmlns:p14="http://schemas.microsoft.com/office/powerpoint/2010/main" val="2344358603"/>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plash">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6E6FE96-B610-F24D-9A20-2C1998CCA72B}"/>
              </a:ext>
            </a:extLst>
          </p:cNvPr>
          <p:cNvPicPr>
            <a:picLocks noChangeAspect="1"/>
          </p:cNvPicPr>
          <p:nvPr userDrawn="1"/>
        </p:nvPicPr>
        <p:blipFill rotWithShape="1">
          <a:blip r:embed="rId2"/>
          <a:srcRect r="16053"/>
          <a:stretch/>
        </p:blipFill>
        <p:spPr>
          <a:xfrm>
            <a:off x="3561706" y="0"/>
            <a:ext cx="8630295" cy="6858000"/>
          </a:xfrm>
          <a:prstGeom prst="rect">
            <a:avLst/>
          </a:prstGeom>
        </p:spPr>
      </p:pic>
      <p:sp>
        <p:nvSpPr>
          <p:cNvPr id="14" name="Rectangle 13">
            <a:extLst>
              <a:ext uri="{FF2B5EF4-FFF2-40B4-BE49-F238E27FC236}">
                <a16:creationId xmlns:a16="http://schemas.microsoft.com/office/drawing/2014/main" id="{2209FCC2-51F2-8946-BA9E-1F46D20E43CF}"/>
              </a:ext>
            </a:extLst>
          </p:cNvPr>
          <p:cNvSpPr/>
          <p:nvPr userDrawn="1"/>
        </p:nvSpPr>
        <p:spPr>
          <a:xfrm>
            <a:off x="624418" y="549000"/>
            <a:ext cx="4590217" cy="57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8" name="Title 1">
            <a:extLst>
              <a:ext uri="{FF2B5EF4-FFF2-40B4-BE49-F238E27FC236}">
                <a16:creationId xmlns:a16="http://schemas.microsoft.com/office/drawing/2014/main" id="{56E7A93A-A1E3-7241-A919-0AAAAAA2AFA6}"/>
              </a:ext>
            </a:extLst>
          </p:cNvPr>
          <p:cNvSpPr>
            <a:spLocks noGrp="1"/>
          </p:cNvSpPr>
          <p:nvPr>
            <p:ph type="title" hasCustomPrompt="1"/>
          </p:nvPr>
        </p:nvSpPr>
        <p:spPr>
          <a:xfrm>
            <a:off x="755651" y="732367"/>
            <a:ext cx="4458984" cy="1428749"/>
          </a:xfrm>
        </p:spPr>
        <p:txBody>
          <a:bodyPr/>
          <a:lstStyle>
            <a:lvl1pPr>
              <a:defRPr>
                <a:solidFill>
                  <a:schemeClr val="tx1"/>
                </a:solidFill>
              </a:defRPr>
            </a:lvl1pPr>
          </a:lstStyle>
          <a:p>
            <a:r>
              <a:rPr lang="en-US"/>
              <a:t>Click to edit splash title style</a:t>
            </a:r>
          </a:p>
        </p:txBody>
      </p:sp>
      <p:sp>
        <p:nvSpPr>
          <p:cNvPr id="3" name="Content Placeholder 2">
            <a:extLst>
              <a:ext uri="{FF2B5EF4-FFF2-40B4-BE49-F238E27FC236}">
                <a16:creationId xmlns:a16="http://schemas.microsoft.com/office/drawing/2014/main" id="{4FA20B6B-968D-7146-8A45-8C9DE5F2D4AD}"/>
              </a:ext>
            </a:extLst>
          </p:cNvPr>
          <p:cNvSpPr>
            <a:spLocks noGrp="1"/>
          </p:cNvSpPr>
          <p:nvPr>
            <p:ph sz="quarter" idx="11" hasCustomPrompt="1"/>
          </p:nvPr>
        </p:nvSpPr>
        <p:spPr>
          <a:xfrm>
            <a:off x="755649" y="2345268"/>
            <a:ext cx="4307417" cy="3780365"/>
          </a:xfrm>
        </p:spPr>
        <p:txBody>
          <a:bodyPr>
            <a:normAutofit/>
          </a:bodyPr>
          <a:lstStyle>
            <a:lvl1pPr>
              <a:defRPr sz="2133">
                <a:solidFill>
                  <a:schemeClr val="tx1"/>
                </a:solidFill>
              </a:defRPr>
            </a:lvl1pPr>
          </a:lstStyle>
          <a:p>
            <a:r>
              <a:rPr lang="en-US"/>
              <a:t>Click to insert splash content</a:t>
            </a:r>
          </a:p>
        </p:txBody>
      </p:sp>
    </p:spTree>
    <p:extLst>
      <p:ext uri="{BB962C8B-B14F-4D97-AF65-F5344CB8AC3E}">
        <p14:creationId xmlns:p14="http://schemas.microsoft.com/office/powerpoint/2010/main" val="4181771459"/>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slideLayout" Target="../slideLayouts/slideLayout3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20"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19" Type="http://schemas.openxmlformats.org/officeDocument/2006/relationships/slideLayout" Target="../slideLayouts/slideLayout34.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8" name="Title Placeholder 16">
            <a:extLst>
              <a:ext uri="{FF2B5EF4-FFF2-40B4-BE49-F238E27FC236}">
                <a16:creationId xmlns:a16="http://schemas.microsoft.com/office/drawing/2014/main" id="{172EBE1D-9335-9848-9DAA-E77F897C44ED}"/>
              </a:ext>
            </a:extLst>
          </p:cNvPr>
          <p:cNvSpPr>
            <a:spLocks noGrp="1"/>
          </p:cNvSpPr>
          <p:nvPr>
            <p:ph type="title"/>
          </p:nvPr>
        </p:nvSpPr>
        <p:spPr>
          <a:xfrm>
            <a:off x="609600" y="366184"/>
            <a:ext cx="10972800" cy="1428749"/>
          </a:xfrm>
          <a:prstGeom prst="rect">
            <a:avLst/>
          </a:prstGeom>
        </p:spPr>
        <p:txBody>
          <a:bodyPr vert="horz" lIns="91440" tIns="45720" rIns="91440" bIns="45720" rtlCol="0" anchor="t">
            <a:normAutofit/>
          </a:bodyPr>
          <a:lstStyle/>
          <a:p>
            <a:r>
              <a:rPr lang="en-US"/>
              <a:t>Click to edit Master title style</a:t>
            </a:r>
            <a:br>
              <a:rPr lang="en-US"/>
            </a:br>
            <a:r>
              <a:rPr lang="en-US"/>
              <a:t>(maximum two lines)</a:t>
            </a:r>
          </a:p>
        </p:txBody>
      </p:sp>
      <p:sp>
        <p:nvSpPr>
          <p:cNvPr id="23" name="Footer Placeholder 21">
            <a:extLst>
              <a:ext uri="{FF2B5EF4-FFF2-40B4-BE49-F238E27FC236}">
                <a16:creationId xmlns:a16="http://schemas.microsoft.com/office/drawing/2014/main" id="{874FE988-AA05-BF41-BF04-C7788D0BB39F}"/>
              </a:ext>
            </a:extLst>
          </p:cNvPr>
          <p:cNvSpPr>
            <a:spLocks noGrp="1"/>
          </p:cNvSpPr>
          <p:nvPr>
            <p:ph type="ftr" sz="quarter" idx="3"/>
          </p:nvPr>
        </p:nvSpPr>
        <p:spPr>
          <a:xfrm>
            <a:off x="490236" y="6331402"/>
            <a:ext cx="4114800" cy="366183"/>
          </a:xfrm>
          <a:prstGeom prst="rect">
            <a:avLst/>
          </a:prstGeom>
        </p:spPr>
        <p:txBody>
          <a:bodyPr vert="horz" lIns="91440" tIns="45720" rIns="91440" bIns="45720" rtlCol="0" anchor="ctr"/>
          <a:lstStyle>
            <a:lvl1pPr algn="l">
              <a:defRPr sz="1333" b="1" i="0">
                <a:solidFill>
                  <a:schemeClr val="accent6"/>
                </a:solidFill>
                <a:latin typeface="Roboto Condensed" panose="02000000000000000000" pitchFamily="2" charset="0"/>
                <a:ea typeface="Roboto Condensed" panose="02000000000000000000" pitchFamily="2" charset="0"/>
              </a:defRPr>
            </a:lvl1pPr>
          </a:lstStyle>
          <a:p>
            <a:r>
              <a:rPr lang="en-US"/>
              <a:t>Report title</a:t>
            </a:r>
          </a:p>
        </p:txBody>
      </p:sp>
      <p:sp>
        <p:nvSpPr>
          <p:cNvPr id="25" name="Slide Number Placeholder 23">
            <a:extLst>
              <a:ext uri="{FF2B5EF4-FFF2-40B4-BE49-F238E27FC236}">
                <a16:creationId xmlns:a16="http://schemas.microsoft.com/office/drawing/2014/main" id="{D0CB405C-2066-EC46-9387-4660B329C1EE}"/>
              </a:ext>
            </a:extLst>
          </p:cNvPr>
          <p:cNvSpPr>
            <a:spLocks noGrp="1"/>
          </p:cNvSpPr>
          <p:nvPr>
            <p:ph type="sldNum" sz="quarter" idx="4"/>
          </p:nvPr>
        </p:nvSpPr>
        <p:spPr>
          <a:xfrm>
            <a:off x="8985961" y="6331402"/>
            <a:ext cx="2743200" cy="366183"/>
          </a:xfrm>
          <a:prstGeom prst="rect">
            <a:avLst/>
          </a:prstGeom>
        </p:spPr>
        <p:txBody>
          <a:bodyPr vert="horz" lIns="91440" tIns="45720" rIns="91440" bIns="45720" rtlCol="0" anchor="ctr"/>
          <a:lstStyle>
            <a:lvl1pPr algn="r">
              <a:defRPr sz="1333" b="1" i="0">
                <a:solidFill>
                  <a:schemeClr val="accent6"/>
                </a:solidFill>
                <a:latin typeface="Roboto Condensed" panose="02000000000000000000" pitchFamily="2" charset="0"/>
                <a:ea typeface="Roboto Condensed" panose="02000000000000000000" pitchFamily="2" charset="0"/>
              </a:defRPr>
            </a:lvl1pPr>
          </a:lstStyle>
          <a:p>
            <a:fld id="{C19DCF79-8D0F-6F4D-A6DF-4BF78324B6C7}" type="slidenum">
              <a:rPr lang="en-US" smtClean="0"/>
              <a:pPr/>
              <a:t>‹#›</a:t>
            </a:fld>
            <a:endParaRPr lang="en-US"/>
          </a:p>
        </p:txBody>
      </p:sp>
      <p:sp>
        <p:nvSpPr>
          <p:cNvPr id="29" name="Text Placeholder 28">
            <a:extLst>
              <a:ext uri="{FF2B5EF4-FFF2-40B4-BE49-F238E27FC236}">
                <a16:creationId xmlns:a16="http://schemas.microsoft.com/office/drawing/2014/main" id="{BEF88842-43B3-6D4E-B874-CAA861243763}"/>
              </a:ext>
            </a:extLst>
          </p:cNvPr>
          <p:cNvSpPr>
            <a:spLocks noGrp="1"/>
          </p:cNvSpPr>
          <p:nvPr>
            <p:ph type="body" idx="1"/>
          </p:nvPr>
        </p:nvSpPr>
        <p:spPr>
          <a:xfrm>
            <a:off x="609600" y="2009424"/>
            <a:ext cx="10972800" cy="41162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8167265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hf hdr="0" dt="0"/>
  <p:txStyles>
    <p:titleStyle>
      <a:lvl1pPr algn="l" defTabSz="914377" rtl="0" eaLnBrk="1" latinLnBrk="0" hangingPunct="1">
        <a:lnSpc>
          <a:spcPct val="90000"/>
        </a:lnSpc>
        <a:spcBef>
          <a:spcPct val="0"/>
        </a:spcBef>
        <a:buNone/>
        <a:defRPr sz="4400" b="1" i="0" kern="1200">
          <a:solidFill>
            <a:schemeClr val="tx2"/>
          </a:solidFill>
          <a:latin typeface="Roboto Condensed" panose="02000000000000000000" pitchFamily="2" charset="0"/>
          <a:ea typeface="Roboto Condensed" panose="02000000000000000000" pitchFamily="2" charset="0"/>
          <a:cs typeface="+mj-cs"/>
        </a:defRPr>
      </a:lvl1pPr>
    </p:titleStyle>
    <p:bodyStyle>
      <a:lvl1pPr marL="0" indent="0" algn="l" defTabSz="914377" rtl="0" eaLnBrk="1" latinLnBrk="0" hangingPunct="1">
        <a:lnSpc>
          <a:spcPct val="100000"/>
        </a:lnSpc>
        <a:spcBef>
          <a:spcPts val="640"/>
        </a:spcBef>
        <a:spcAft>
          <a:spcPts val="533"/>
        </a:spcAft>
        <a:buClr>
          <a:schemeClr val="tx2"/>
        </a:buClr>
        <a:buFontTx/>
        <a:buNone/>
        <a:defRPr sz="28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1pPr>
      <a:lvl2pPr marL="685783" indent="-228594" algn="l" defTabSz="914377" rtl="0" eaLnBrk="1" latinLnBrk="0" hangingPunct="1">
        <a:lnSpc>
          <a:spcPct val="100000"/>
        </a:lnSpc>
        <a:spcBef>
          <a:spcPts val="640"/>
        </a:spcBef>
        <a:spcAft>
          <a:spcPts val="533"/>
        </a:spcAft>
        <a:buClr>
          <a:schemeClr val="tx2"/>
        </a:buClr>
        <a:buFont typeface="Arial" panose="020B0604020202020204" pitchFamily="34" charset="0"/>
        <a:buChar char="•"/>
        <a:defRPr sz="24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2pPr>
      <a:lvl3pPr marL="1142971" indent="-228594" algn="l" defTabSz="914377" rtl="0" eaLnBrk="1" latinLnBrk="0" hangingPunct="1">
        <a:lnSpc>
          <a:spcPct val="100000"/>
        </a:lnSpc>
        <a:spcBef>
          <a:spcPts val="640"/>
        </a:spcBef>
        <a:spcAft>
          <a:spcPts val="533"/>
        </a:spcAft>
        <a:buClr>
          <a:schemeClr val="tx2"/>
        </a:buClr>
        <a:buFont typeface="Arial" panose="020B0604020202020204" pitchFamily="34" charset="0"/>
        <a:buChar char="•"/>
        <a:defRPr sz="20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3pPr>
      <a:lvl4pPr marL="1600160" indent="-228594" algn="l" defTabSz="914377" rtl="0" eaLnBrk="1" latinLnBrk="0" hangingPunct="1">
        <a:lnSpc>
          <a:spcPct val="100000"/>
        </a:lnSpc>
        <a:spcBef>
          <a:spcPts val="640"/>
        </a:spcBef>
        <a:spcAft>
          <a:spcPts val="533"/>
        </a:spcAft>
        <a:buClr>
          <a:schemeClr val="tx2"/>
        </a:buClr>
        <a:buFont typeface="Arial" panose="020B0604020202020204" pitchFamily="34" charset="0"/>
        <a:buChar char="•"/>
        <a:defRPr sz="18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4pPr>
      <a:lvl5pPr marL="2057349" indent="-228594" algn="l" defTabSz="914377" rtl="0" eaLnBrk="1" latinLnBrk="0" hangingPunct="1">
        <a:lnSpc>
          <a:spcPct val="100000"/>
        </a:lnSpc>
        <a:spcBef>
          <a:spcPts val="640"/>
        </a:spcBef>
        <a:spcAft>
          <a:spcPts val="533"/>
        </a:spcAft>
        <a:buClr>
          <a:schemeClr val="tx2"/>
        </a:buClr>
        <a:buFont typeface="Arial" panose="020B0604020202020204" pitchFamily="34" charset="0"/>
        <a:buChar char="•"/>
        <a:defRPr sz="18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8" name="Title Placeholder 16">
            <a:extLst>
              <a:ext uri="{FF2B5EF4-FFF2-40B4-BE49-F238E27FC236}">
                <a16:creationId xmlns:a16="http://schemas.microsoft.com/office/drawing/2014/main" id="{172EBE1D-9335-9848-9DAA-E77F897C44ED}"/>
              </a:ext>
            </a:extLst>
          </p:cNvPr>
          <p:cNvSpPr>
            <a:spLocks noGrp="1"/>
          </p:cNvSpPr>
          <p:nvPr>
            <p:ph type="title"/>
          </p:nvPr>
        </p:nvSpPr>
        <p:spPr>
          <a:xfrm>
            <a:off x="609600" y="366184"/>
            <a:ext cx="10972800" cy="1428749"/>
          </a:xfrm>
          <a:prstGeom prst="rect">
            <a:avLst/>
          </a:prstGeom>
        </p:spPr>
        <p:txBody>
          <a:bodyPr vert="horz" lIns="91440" tIns="45720" rIns="91440" bIns="45720" rtlCol="0" anchor="t">
            <a:normAutofit/>
          </a:bodyPr>
          <a:lstStyle/>
          <a:p>
            <a:r>
              <a:rPr lang="en-US"/>
              <a:t>Click to edit Master title style</a:t>
            </a:r>
            <a:br>
              <a:rPr lang="en-US"/>
            </a:br>
            <a:r>
              <a:rPr lang="en-US"/>
              <a:t>(maximum two lines)</a:t>
            </a:r>
          </a:p>
        </p:txBody>
      </p:sp>
      <p:sp>
        <p:nvSpPr>
          <p:cNvPr id="23" name="Footer Placeholder 21">
            <a:extLst>
              <a:ext uri="{FF2B5EF4-FFF2-40B4-BE49-F238E27FC236}">
                <a16:creationId xmlns:a16="http://schemas.microsoft.com/office/drawing/2014/main" id="{874FE988-AA05-BF41-BF04-C7788D0BB39F}"/>
              </a:ext>
            </a:extLst>
          </p:cNvPr>
          <p:cNvSpPr>
            <a:spLocks noGrp="1"/>
          </p:cNvSpPr>
          <p:nvPr>
            <p:ph type="ftr" sz="quarter" idx="3"/>
          </p:nvPr>
        </p:nvSpPr>
        <p:spPr>
          <a:xfrm>
            <a:off x="490236" y="6331402"/>
            <a:ext cx="4114800" cy="366183"/>
          </a:xfrm>
          <a:prstGeom prst="rect">
            <a:avLst/>
          </a:prstGeom>
        </p:spPr>
        <p:txBody>
          <a:bodyPr vert="horz" lIns="91440" tIns="45720" rIns="91440" bIns="45720" rtlCol="0" anchor="ctr"/>
          <a:lstStyle>
            <a:lvl1pPr algn="l">
              <a:defRPr sz="1333" b="1" i="0">
                <a:solidFill>
                  <a:schemeClr val="accent6"/>
                </a:solidFill>
                <a:latin typeface="Roboto Condensed" panose="02000000000000000000" pitchFamily="2" charset="0"/>
                <a:ea typeface="Roboto Condensed" panose="02000000000000000000" pitchFamily="2" charset="0"/>
              </a:defRPr>
            </a:lvl1pPr>
          </a:lstStyle>
          <a:p>
            <a:r>
              <a:rPr lang="en-US"/>
              <a:t>Report title</a:t>
            </a:r>
          </a:p>
        </p:txBody>
      </p:sp>
      <p:sp>
        <p:nvSpPr>
          <p:cNvPr id="25" name="Slide Number Placeholder 23">
            <a:extLst>
              <a:ext uri="{FF2B5EF4-FFF2-40B4-BE49-F238E27FC236}">
                <a16:creationId xmlns:a16="http://schemas.microsoft.com/office/drawing/2014/main" id="{D0CB405C-2066-EC46-9387-4660B329C1EE}"/>
              </a:ext>
            </a:extLst>
          </p:cNvPr>
          <p:cNvSpPr>
            <a:spLocks noGrp="1"/>
          </p:cNvSpPr>
          <p:nvPr>
            <p:ph type="sldNum" sz="quarter" idx="4"/>
          </p:nvPr>
        </p:nvSpPr>
        <p:spPr>
          <a:xfrm>
            <a:off x="8985961" y="6331402"/>
            <a:ext cx="2743200" cy="366183"/>
          </a:xfrm>
          <a:prstGeom prst="rect">
            <a:avLst/>
          </a:prstGeom>
        </p:spPr>
        <p:txBody>
          <a:bodyPr vert="horz" lIns="91440" tIns="45720" rIns="91440" bIns="45720" rtlCol="0" anchor="ctr"/>
          <a:lstStyle>
            <a:lvl1pPr algn="r">
              <a:defRPr sz="1333" b="1" i="0">
                <a:solidFill>
                  <a:schemeClr val="accent6"/>
                </a:solidFill>
                <a:latin typeface="Roboto Condensed" panose="02000000000000000000" pitchFamily="2" charset="0"/>
                <a:ea typeface="Roboto Condensed" panose="02000000000000000000" pitchFamily="2" charset="0"/>
              </a:defRPr>
            </a:lvl1pPr>
          </a:lstStyle>
          <a:p>
            <a:fld id="{C19DCF79-8D0F-6F4D-A6DF-4BF78324B6C7}" type="slidenum">
              <a:rPr lang="en-US" smtClean="0"/>
              <a:pPr/>
              <a:t>‹#›</a:t>
            </a:fld>
            <a:endParaRPr lang="en-US"/>
          </a:p>
        </p:txBody>
      </p:sp>
      <p:sp>
        <p:nvSpPr>
          <p:cNvPr id="29" name="Text Placeholder 28">
            <a:extLst>
              <a:ext uri="{FF2B5EF4-FFF2-40B4-BE49-F238E27FC236}">
                <a16:creationId xmlns:a16="http://schemas.microsoft.com/office/drawing/2014/main" id="{BEF88842-43B3-6D4E-B874-CAA861243763}"/>
              </a:ext>
            </a:extLst>
          </p:cNvPr>
          <p:cNvSpPr>
            <a:spLocks noGrp="1"/>
          </p:cNvSpPr>
          <p:nvPr>
            <p:ph type="body" idx="1"/>
          </p:nvPr>
        </p:nvSpPr>
        <p:spPr>
          <a:xfrm>
            <a:off x="609600" y="2009424"/>
            <a:ext cx="10972800" cy="41162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42685034"/>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 id="2147483691" r:id="rId15"/>
    <p:sldLayoutId id="2147483692" r:id="rId16"/>
    <p:sldLayoutId id="2147483693" r:id="rId17"/>
    <p:sldLayoutId id="2147483694" r:id="rId18"/>
    <p:sldLayoutId id="2147483695" r:id="rId19"/>
  </p:sldLayoutIdLst>
  <p:hf hdr="0" dt="0"/>
  <p:txStyles>
    <p:titleStyle>
      <a:lvl1pPr algn="l" defTabSz="914377" rtl="0" eaLnBrk="1" latinLnBrk="0" hangingPunct="1">
        <a:lnSpc>
          <a:spcPct val="90000"/>
        </a:lnSpc>
        <a:spcBef>
          <a:spcPct val="0"/>
        </a:spcBef>
        <a:buNone/>
        <a:defRPr sz="4400" b="1" i="0" kern="1200">
          <a:solidFill>
            <a:schemeClr val="tx2"/>
          </a:solidFill>
          <a:latin typeface="Roboto Condensed" panose="02000000000000000000" pitchFamily="2" charset="0"/>
          <a:ea typeface="Roboto Condensed" panose="02000000000000000000" pitchFamily="2" charset="0"/>
          <a:cs typeface="+mj-cs"/>
        </a:defRPr>
      </a:lvl1pPr>
    </p:titleStyle>
    <p:bodyStyle>
      <a:lvl1pPr marL="0" indent="0" algn="l" defTabSz="914377" rtl="0" eaLnBrk="1" latinLnBrk="0" hangingPunct="1">
        <a:lnSpc>
          <a:spcPct val="100000"/>
        </a:lnSpc>
        <a:spcBef>
          <a:spcPts val="640"/>
        </a:spcBef>
        <a:spcAft>
          <a:spcPts val="533"/>
        </a:spcAft>
        <a:buClr>
          <a:schemeClr val="tx2"/>
        </a:buClr>
        <a:buFontTx/>
        <a:buNone/>
        <a:defRPr sz="28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1pPr>
      <a:lvl2pPr marL="685783" indent="-228594" algn="l" defTabSz="914377" rtl="0" eaLnBrk="1" latinLnBrk="0" hangingPunct="1">
        <a:lnSpc>
          <a:spcPct val="100000"/>
        </a:lnSpc>
        <a:spcBef>
          <a:spcPts val="640"/>
        </a:spcBef>
        <a:spcAft>
          <a:spcPts val="533"/>
        </a:spcAft>
        <a:buClr>
          <a:schemeClr val="tx2"/>
        </a:buClr>
        <a:buFont typeface="Arial" panose="020B0604020202020204" pitchFamily="34" charset="0"/>
        <a:buChar char="•"/>
        <a:defRPr sz="24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2pPr>
      <a:lvl3pPr marL="1142971" indent="-228594" algn="l" defTabSz="914377" rtl="0" eaLnBrk="1" latinLnBrk="0" hangingPunct="1">
        <a:lnSpc>
          <a:spcPct val="100000"/>
        </a:lnSpc>
        <a:spcBef>
          <a:spcPts val="640"/>
        </a:spcBef>
        <a:spcAft>
          <a:spcPts val="533"/>
        </a:spcAft>
        <a:buClr>
          <a:schemeClr val="tx2"/>
        </a:buClr>
        <a:buFont typeface="Arial" panose="020B0604020202020204" pitchFamily="34" charset="0"/>
        <a:buChar char="•"/>
        <a:defRPr sz="20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3pPr>
      <a:lvl4pPr marL="1600160" indent="-228594" algn="l" defTabSz="914377" rtl="0" eaLnBrk="1" latinLnBrk="0" hangingPunct="1">
        <a:lnSpc>
          <a:spcPct val="100000"/>
        </a:lnSpc>
        <a:spcBef>
          <a:spcPts val="640"/>
        </a:spcBef>
        <a:spcAft>
          <a:spcPts val="533"/>
        </a:spcAft>
        <a:buClr>
          <a:schemeClr val="tx2"/>
        </a:buClr>
        <a:buFont typeface="Arial" panose="020B0604020202020204" pitchFamily="34" charset="0"/>
        <a:buChar char="•"/>
        <a:defRPr sz="18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4pPr>
      <a:lvl5pPr marL="2057349" indent="-228594" algn="l" defTabSz="914377" rtl="0" eaLnBrk="1" latinLnBrk="0" hangingPunct="1">
        <a:lnSpc>
          <a:spcPct val="100000"/>
        </a:lnSpc>
        <a:spcBef>
          <a:spcPts val="640"/>
        </a:spcBef>
        <a:spcAft>
          <a:spcPts val="533"/>
        </a:spcAft>
        <a:buClr>
          <a:schemeClr val="tx2"/>
        </a:buClr>
        <a:buFont typeface="Arial" panose="020B0604020202020204" pitchFamily="34" charset="0"/>
        <a:buChar char="•"/>
        <a:defRPr sz="18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9.jpeg"/><Relationship Id="rId7"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17.xml"/><Relationship Id="rId6" Type="http://schemas.openxmlformats.org/officeDocument/2006/relationships/image" Target="../media/image32.png"/><Relationship Id="rId5" Type="http://schemas.openxmlformats.org/officeDocument/2006/relationships/image" Target="../media/image31.jpeg"/><Relationship Id="rId4" Type="http://schemas.openxmlformats.org/officeDocument/2006/relationships/image" Target="../media/image30.png"/><Relationship Id="rId9" Type="http://schemas.microsoft.com/office/2007/relationships/hdphoto" Target="../media/hdphoto1.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jpeg"/><Relationship Id="rId7" Type="http://schemas.openxmlformats.org/officeDocument/2006/relationships/image" Target="../media/image20.emf"/><Relationship Id="rId2" Type="http://schemas.openxmlformats.org/officeDocument/2006/relationships/image" Target="../media/image15.png"/><Relationship Id="rId1" Type="http://schemas.openxmlformats.org/officeDocument/2006/relationships/slideLayout" Target="../slideLayouts/slideLayout15.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2.png"/></Relationships>
</file>

<file path=ppt/slides/_rels/slide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9.xml"/><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11C0A03-B1BA-B64C-B941-E82C84BBC9E2}"/>
              </a:ext>
            </a:extLst>
          </p:cNvPr>
          <p:cNvSpPr txBox="1"/>
          <p:nvPr/>
        </p:nvSpPr>
        <p:spPr>
          <a:xfrm>
            <a:off x="553840" y="1932319"/>
            <a:ext cx="5542160" cy="2554161"/>
          </a:xfrm>
          <a:prstGeom prst="rect">
            <a:avLst/>
          </a:prstGeom>
          <a:noFill/>
        </p:spPr>
        <p:txBody>
          <a:bodyPr wrap="square" rtlCol="0">
            <a:spAutoFit/>
          </a:bodyPr>
          <a:lstStyle/>
          <a:p>
            <a:pPr defTabSz="609585"/>
            <a:r>
              <a:rPr lang="en-US" altLang="zh-CN" sz="3733" b="1" cap="all" dirty="0">
                <a:solidFill>
                  <a:srgbClr val="FF8F1C"/>
                </a:solidFill>
                <a:latin typeface="Roboto" panose="02010600030101010101" charset="0"/>
                <a:ea typeface="Roboto" panose="02010600030101010101" charset="0"/>
                <a:cs typeface="Roboto" panose="02010600030101010101" charset="0"/>
              </a:rPr>
              <a:t>SEIZING BRAZIL's URBAN OPPORTUNITY</a:t>
            </a:r>
          </a:p>
          <a:p>
            <a:pPr defTabSz="609585"/>
            <a:endParaRPr lang="en-US" sz="2133" b="1" cap="all" dirty="0">
              <a:solidFill>
                <a:srgbClr val="FFFFFF"/>
              </a:solidFill>
              <a:latin typeface="Roboto" panose="02010600030101010101" charset="0"/>
              <a:ea typeface="Roboto" panose="02010600030101010101" charset="0"/>
              <a:cs typeface="Roboto" panose="02010600030101010101" charset="0"/>
            </a:endParaRPr>
          </a:p>
          <a:p>
            <a:pPr defTabSz="609585"/>
            <a:r>
              <a:rPr lang="en-US" sz="2133" cap="all" dirty="0">
                <a:solidFill>
                  <a:srgbClr val="FFFFFF"/>
                </a:solidFill>
                <a:latin typeface="Roboto" panose="02010600030101010101" charset="0"/>
                <a:ea typeface="Roboto" panose="02010600030101010101" charset="0"/>
                <a:cs typeface="Roboto" panose="02010600030101010101" charset="0"/>
              </a:rPr>
              <a:t>Prioritising urban transport and housing investments for inclusion and resilience</a:t>
            </a:r>
          </a:p>
        </p:txBody>
      </p:sp>
      <p:pic>
        <p:nvPicPr>
          <p:cNvPr id="4" name="Picture 3" descr="Text&#10;&#10;Description automatically generated">
            <a:extLst>
              <a:ext uri="{FF2B5EF4-FFF2-40B4-BE49-F238E27FC236}">
                <a16:creationId xmlns:a16="http://schemas.microsoft.com/office/drawing/2014/main" id="{6626B924-38B6-974C-89CF-D5B4B5B845AE}"/>
              </a:ext>
            </a:extLst>
          </p:cNvPr>
          <p:cNvPicPr>
            <a:picLocks noChangeAspect="1"/>
          </p:cNvPicPr>
          <p:nvPr/>
        </p:nvPicPr>
        <p:blipFill>
          <a:blip r:embed="rId2">
            <a:lum bright="70000" contrast="-70000"/>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9508653" y="272446"/>
            <a:ext cx="2333004" cy="1381180"/>
          </a:xfrm>
          <a:prstGeom prst="rect">
            <a:avLst/>
          </a:prstGeom>
        </p:spPr>
      </p:pic>
    </p:spTree>
    <p:extLst>
      <p:ext uri="{BB962C8B-B14F-4D97-AF65-F5344CB8AC3E}">
        <p14:creationId xmlns:p14="http://schemas.microsoft.com/office/powerpoint/2010/main" val="31394420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4FEE23-388F-894E-B2A2-00CADF4FE5AE}"/>
              </a:ext>
            </a:extLst>
          </p:cNvPr>
          <p:cNvSpPr txBox="1">
            <a:spLocks/>
          </p:cNvSpPr>
          <p:nvPr/>
        </p:nvSpPr>
        <p:spPr>
          <a:xfrm>
            <a:off x="276211" y="299640"/>
            <a:ext cx="11452951" cy="1019696"/>
          </a:xfrm>
          <a:prstGeom prst="rect">
            <a:avLst/>
          </a:prstGeom>
        </p:spPr>
        <p:txBody>
          <a:bodyPr>
            <a:noAutofit/>
          </a:bodyPr>
          <a:lstStyle>
            <a:lvl1pPr algn="l" defTabSz="914377" rtl="0" eaLnBrk="1" latinLnBrk="0" hangingPunct="1">
              <a:lnSpc>
                <a:spcPct val="90000"/>
              </a:lnSpc>
              <a:spcBef>
                <a:spcPct val="0"/>
              </a:spcBef>
              <a:buNone/>
              <a:defRPr sz="4400" b="1" i="0" kern="1200">
                <a:solidFill>
                  <a:schemeClr val="tx2"/>
                </a:solidFill>
                <a:latin typeface="Roboto Condensed" panose="02000000000000000000" pitchFamily="2" charset="0"/>
                <a:ea typeface="Roboto Condensed" panose="02000000000000000000" pitchFamily="2" charset="0"/>
                <a:cs typeface="+mj-cs"/>
              </a:defRPr>
            </a:lvl1pPr>
          </a:lstStyle>
          <a:p>
            <a:r>
              <a:rPr lang="en-US" sz="3733" dirty="0"/>
              <a:t>Investments in low-carbon transport and energy efficiency are the most attractive options</a:t>
            </a:r>
          </a:p>
        </p:txBody>
      </p:sp>
      <p:graphicFrame>
        <p:nvGraphicFramePr>
          <p:cNvPr id="3" name="Table 3">
            <a:extLst>
              <a:ext uri="{FF2B5EF4-FFF2-40B4-BE49-F238E27FC236}">
                <a16:creationId xmlns:a16="http://schemas.microsoft.com/office/drawing/2014/main" id="{8C128979-053A-3B4F-9127-B639691FC450}"/>
              </a:ext>
            </a:extLst>
          </p:cNvPr>
          <p:cNvGraphicFramePr>
            <a:graphicFrameLocks noGrp="1"/>
          </p:cNvGraphicFramePr>
          <p:nvPr>
            <p:extLst>
              <p:ext uri="{D42A27DB-BD31-4B8C-83A1-F6EECF244321}">
                <p14:modId xmlns:p14="http://schemas.microsoft.com/office/powerpoint/2010/main" val="2598199278"/>
              </p:ext>
            </p:extLst>
          </p:nvPr>
        </p:nvGraphicFramePr>
        <p:xfrm>
          <a:off x="276211" y="1712416"/>
          <a:ext cx="8127999" cy="165608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41815659"/>
                    </a:ext>
                  </a:extLst>
                </a:gridCol>
                <a:gridCol w="2515846">
                  <a:extLst>
                    <a:ext uri="{9D8B030D-6E8A-4147-A177-3AD203B41FA5}">
                      <a16:colId xmlns:a16="http://schemas.microsoft.com/office/drawing/2014/main" val="3402519904"/>
                    </a:ext>
                  </a:extLst>
                </a:gridCol>
                <a:gridCol w="2902820">
                  <a:extLst>
                    <a:ext uri="{9D8B030D-6E8A-4147-A177-3AD203B41FA5}">
                      <a16:colId xmlns:a16="http://schemas.microsoft.com/office/drawing/2014/main" val="1226138655"/>
                    </a:ext>
                  </a:extLst>
                </a:gridCol>
              </a:tblGrid>
              <a:tr h="370840">
                <a:tc>
                  <a:txBody>
                    <a:bodyPr/>
                    <a:lstStyle/>
                    <a:p>
                      <a:pPr algn="ctr"/>
                      <a:r>
                        <a:rPr lang="en-US" dirty="0">
                          <a:solidFill>
                            <a:schemeClr val="tx2"/>
                          </a:solidFill>
                        </a:rPr>
                        <a:t>Shift to Public Transport</a:t>
                      </a:r>
                    </a:p>
                  </a:txBody>
                  <a:tcPr anchor="ctr"/>
                </a:tc>
                <a:tc>
                  <a:txBody>
                    <a:bodyPr/>
                    <a:lstStyle/>
                    <a:p>
                      <a:pPr algn="ctr"/>
                      <a:r>
                        <a:rPr lang="en-US" dirty="0"/>
                        <a:t>Incremental investment to 2050 (US$)</a:t>
                      </a:r>
                    </a:p>
                  </a:txBody>
                  <a:tcPr anchor="ctr"/>
                </a:tc>
                <a:tc>
                  <a:txBody>
                    <a:bodyPr/>
                    <a:lstStyle/>
                    <a:p>
                      <a:pPr algn="ctr"/>
                      <a:r>
                        <a:rPr lang="en-US" dirty="0"/>
                        <a:t>NPV of returns</a:t>
                      </a:r>
                    </a:p>
                    <a:p>
                      <a:pPr algn="ctr"/>
                      <a:r>
                        <a:rPr lang="en-US" dirty="0"/>
                        <a:t>(based on energy and material savings, US$)</a:t>
                      </a:r>
                    </a:p>
                  </a:txBody>
                  <a:tcPr anchor="ctr"/>
                </a:tc>
                <a:extLst>
                  <a:ext uri="{0D108BD9-81ED-4DB2-BD59-A6C34878D82A}">
                    <a16:rowId xmlns:a16="http://schemas.microsoft.com/office/drawing/2014/main" val="4103752480"/>
                  </a:ext>
                </a:extLst>
              </a:tr>
              <a:tr h="370840">
                <a:tc>
                  <a:txBody>
                    <a:bodyPr/>
                    <a:lstStyle/>
                    <a:p>
                      <a:pPr algn="ctr"/>
                      <a:r>
                        <a:rPr lang="en-US" dirty="0"/>
                        <a:t>Cars to public transport</a:t>
                      </a:r>
                    </a:p>
                  </a:txBody>
                  <a:tcPr anchor="ctr"/>
                </a:tc>
                <a:tc>
                  <a:txBody>
                    <a:bodyPr/>
                    <a:lstStyle/>
                    <a:p>
                      <a:pPr algn="ctr"/>
                      <a:r>
                        <a:rPr lang="en-US" dirty="0"/>
                        <a:t>$29.6 billion</a:t>
                      </a:r>
                    </a:p>
                  </a:txBody>
                  <a:tcPr anchor="ctr"/>
                </a:tc>
                <a:tc>
                  <a:txBody>
                    <a:bodyPr/>
                    <a:lstStyle/>
                    <a:p>
                      <a:pPr algn="ctr"/>
                      <a:r>
                        <a:rPr lang="en-US" dirty="0"/>
                        <a:t>$223.8 billion</a:t>
                      </a:r>
                    </a:p>
                  </a:txBody>
                  <a:tcPr anchor="ctr"/>
                </a:tc>
                <a:extLst>
                  <a:ext uri="{0D108BD9-81ED-4DB2-BD59-A6C34878D82A}">
                    <a16:rowId xmlns:a16="http://schemas.microsoft.com/office/drawing/2014/main" val="4210434830"/>
                  </a:ext>
                </a:extLst>
              </a:tr>
              <a:tr h="370840">
                <a:tc>
                  <a:txBody>
                    <a:bodyPr/>
                    <a:lstStyle/>
                    <a:p>
                      <a:pPr algn="ctr"/>
                      <a:r>
                        <a:rPr lang="en-US" dirty="0"/>
                        <a:t>Vehicle efficiency</a:t>
                      </a:r>
                    </a:p>
                  </a:txBody>
                  <a:tcPr anchor="ctr"/>
                </a:tc>
                <a:tc>
                  <a:txBody>
                    <a:bodyPr/>
                    <a:lstStyle/>
                    <a:p>
                      <a:pPr algn="ctr"/>
                      <a:r>
                        <a:rPr lang="en-US" dirty="0"/>
                        <a:t>$350 million</a:t>
                      </a:r>
                    </a:p>
                  </a:txBody>
                  <a:tcPr anchor="ctr"/>
                </a:tc>
                <a:tc>
                  <a:txBody>
                    <a:bodyPr/>
                    <a:lstStyle/>
                    <a:p>
                      <a:pPr algn="ctr"/>
                      <a:r>
                        <a:rPr lang="en-US" dirty="0"/>
                        <a:t>$7.95 billion</a:t>
                      </a:r>
                    </a:p>
                  </a:txBody>
                  <a:tcPr anchor="ctr"/>
                </a:tc>
                <a:extLst>
                  <a:ext uri="{0D108BD9-81ED-4DB2-BD59-A6C34878D82A}">
                    <a16:rowId xmlns:a16="http://schemas.microsoft.com/office/drawing/2014/main" val="3924694661"/>
                  </a:ext>
                </a:extLst>
              </a:tr>
            </a:tbl>
          </a:graphicData>
        </a:graphic>
      </p:graphicFrame>
      <p:graphicFrame>
        <p:nvGraphicFramePr>
          <p:cNvPr id="4" name="Table 3">
            <a:extLst>
              <a:ext uri="{FF2B5EF4-FFF2-40B4-BE49-F238E27FC236}">
                <a16:creationId xmlns:a16="http://schemas.microsoft.com/office/drawing/2014/main" id="{7DA83B14-C977-FA42-8904-0B1F2A2ACBF9}"/>
              </a:ext>
            </a:extLst>
          </p:cNvPr>
          <p:cNvGraphicFramePr>
            <a:graphicFrameLocks noGrp="1"/>
          </p:cNvGraphicFramePr>
          <p:nvPr>
            <p:extLst>
              <p:ext uri="{D42A27DB-BD31-4B8C-83A1-F6EECF244321}">
                <p14:modId xmlns:p14="http://schemas.microsoft.com/office/powerpoint/2010/main" val="1686235477"/>
              </p:ext>
            </p:extLst>
          </p:nvPr>
        </p:nvGraphicFramePr>
        <p:xfrm>
          <a:off x="1249779" y="4462879"/>
          <a:ext cx="6180861" cy="1651000"/>
        </p:xfrm>
        <a:graphic>
          <a:graphicData uri="http://schemas.openxmlformats.org/drawingml/2006/table">
            <a:tbl>
              <a:tblPr firstRow="1" bandRow="1">
                <a:tableStyleId>{5C22544A-7EE6-4342-B048-85BDC9FD1C3A}</a:tableStyleId>
              </a:tblPr>
              <a:tblGrid>
                <a:gridCol w="3695761">
                  <a:extLst>
                    <a:ext uri="{9D8B030D-6E8A-4147-A177-3AD203B41FA5}">
                      <a16:colId xmlns:a16="http://schemas.microsoft.com/office/drawing/2014/main" val="41815659"/>
                    </a:ext>
                  </a:extLst>
                </a:gridCol>
                <a:gridCol w="2485100">
                  <a:extLst>
                    <a:ext uri="{9D8B030D-6E8A-4147-A177-3AD203B41FA5}">
                      <a16:colId xmlns:a16="http://schemas.microsoft.com/office/drawing/2014/main" val="3402519904"/>
                    </a:ext>
                  </a:extLst>
                </a:gridCol>
              </a:tblGrid>
              <a:tr h="370840">
                <a:tc>
                  <a:txBody>
                    <a:bodyPr/>
                    <a:lstStyle/>
                    <a:p>
                      <a:pPr algn="ctr"/>
                      <a:r>
                        <a:rPr lang="en-US" dirty="0">
                          <a:solidFill>
                            <a:schemeClr val="tx2"/>
                          </a:solidFill>
                        </a:rPr>
                        <a:t>Urban Job Creation</a:t>
                      </a:r>
                    </a:p>
                  </a:txBody>
                  <a:tcPr anchor="ctr"/>
                </a:tc>
                <a:tc>
                  <a:txBody>
                    <a:bodyPr/>
                    <a:lstStyle/>
                    <a:p>
                      <a:pPr algn="ctr"/>
                      <a:r>
                        <a:rPr lang="en-US" dirty="0"/>
                        <a:t>New jobs supported in 2030</a:t>
                      </a:r>
                    </a:p>
                  </a:txBody>
                  <a:tcPr anchor="ctr"/>
                </a:tc>
                <a:extLst>
                  <a:ext uri="{0D108BD9-81ED-4DB2-BD59-A6C34878D82A}">
                    <a16:rowId xmlns:a16="http://schemas.microsoft.com/office/drawing/2014/main" val="4103752480"/>
                  </a:ext>
                </a:extLst>
              </a:tr>
              <a:tr h="370840">
                <a:tc>
                  <a:txBody>
                    <a:bodyPr/>
                    <a:lstStyle/>
                    <a:p>
                      <a:pPr algn="ctr"/>
                      <a:r>
                        <a:rPr lang="en-US" dirty="0"/>
                        <a:t>Shift to EVs</a:t>
                      </a:r>
                    </a:p>
                  </a:txBody>
                  <a:tcPr anchor="ctr"/>
                </a:tc>
                <a:tc>
                  <a:txBody>
                    <a:bodyPr/>
                    <a:lstStyle/>
                    <a:p>
                      <a:pPr algn="ctr"/>
                      <a:r>
                        <a:rPr lang="en-US" dirty="0"/>
                        <a:t>128,000</a:t>
                      </a:r>
                    </a:p>
                  </a:txBody>
                  <a:tcPr anchor="ctr"/>
                </a:tc>
                <a:extLst>
                  <a:ext uri="{0D108BD9-81ED-4DB2-BD59-A6C34878D82A}">
                    <a16:rowId xmlns:a16="http://schemas.microsoft.com/office/drawing/2014/main" val="4210434830"/>
                  </a:ext>
                </a:extLst>
              </a:tr>
              <a:tr h="370840">
                <a:tc>
                  <a:txBody>
                    <a:bodyPr/>
                    <a:lstStyle/>
                    <a:p>
                      <a:pPr algn="ctr"/>
                      <a:r>
                        <a:rPr lang="en-US" dirty="0"/>
                        <a:t>Building retrofits &amp; energy efficient construction</a:t>
                      </a:r>
                    </a:p>
                  </a:txBody>
                  <a:tcPr anchor="ctr"/>
                </a:tc>
                <a:tc>
                  <a:txBody>
                    <a:bodyPr/>
                    <a:lstStyle/>
                    <a:p>
                      <a:pPr algn="ctr"/>
                      <a:r>
                        <a:rPr lang="en-US" dirty="0"/>
                        <a:t>577,000</a:t>
                      </a:r>
                    </a:p>
                  </a:txBody>
                  <a:tcPr anchor="ctr"/>
                </a:tc>
                <a:extLst>
                  <a:ext uri="{0D108BD9-81ED-4DB2-BD59-A6C34878D82A}">
                    <a16:rowId xmlns:a16="http://schemas.microsoft.com/office/drawing/2014/main" val="3924694661"/>
                  </a:ext>
                </a:extLst>
              </a:tr>
            </a:tbl>
          </a:graphicData>
        </a:graphic>
      </p:graphicFrame>
      <p:sp>
        <p:nvSpPr>
          <p:cNvPr id="5" name="TextBox 4">
            <a:extLst>
              <a:ext uri="{FF2B5EF4-FFF2-40B4-BE49-F238E27FC236}">
                <a16:creationId xmlns:a16="http://schemas.microsoft.com/office/drawing/2014/main" id="{1ACC51AF-B837-0B4C-A160-4E7CBB787317}"/>
              </a:ext>
            </a:extLst>
          </p:cNvPr>
          <p:cNvSpPr txBox="1"/>
          <p:nvPr/>
        </p:nvSpPr>
        <p:spPr>
          <a:xfrm>
            <a:off x="8476926" y="1712416"/>
            <a:ext cx="3252236" cy="1077218"/>
          </a:xfrm>
          <a:prstGeom prst="rect">
            <a:avLst/>
          </a:prstGeom>
          <a:noFill/>
        </p:spPr>
        <p:txBody>
          <a:bodyPr wrap="square" rtlCol="0">
            <a:spAutoFit/>
          </a:bodyPr>
          <a:lstStyle/>
          <a:p>
            <a:pPr algn="ctr"/>
            <a:r>
              <a:rPr lang="en-US" sz="1600" dirty="0">
                <a:solidFill>
                  <a:srgbClr val="404040"/>
                </a:solidFill>
                <a:latin typeface="Roboto" panose="02000000000000000000" pitchFamily="2" charset="0"/>
                <a:ea typeface="Roboto" panose="02000000000000000000" pitchFamily="2" charset="0"/>
              </a:rPr>
              <a:t>Investment in </a:t>
            </a:r>
            <a:r>
              <a:rPr lang="en-US" sz="1600" b="1" dirty="0">
                <a:solidFill>
                  <a:srgbClr val="404040"/>
                </a:solidFill>
                <a:latin typeface="Roboto" panose="02000000000000000000" pitchFamily="2" charset="0"/>
                <a:ea typeface="Roboto" panose="02000000000000000000" pitchFamily="2" charset="0"/>
              </a:rPr>
              <a:t>low-carbon public transport and vehicle efficiency</a:t>
            </a:r>
            <a:r>
              <a:rPr lang="en-US" sz="1600" dirty="0">
                <a:solidFill>
                  <a:srgbClr val="404040"/>
                </a:solidFill>
                <a:latin typeface="Roboto" panose="02000000000000000000" pitchFamily="2" charset="0"/>
                <a:ea typeface="Roboto" panose="02000000000000000000" pitchFamily="2" charset="0"/>
              </a:rPr>
              <a:t>, represents two of the most economically attractive options</a:t>
            </a:r>
          </a:p>
        </p:txBody>
      </p:sp>
      <p:sp>
        <p:nvSpPr>
          <p:cNvPr id="6" name="TextBox 5">
            <a:extLst>
              <a:ext uri="{FF2B5EF4-FFF2-40B4-BE49-F238E27FC236}">
                <a16:creationId xmlns:a16="http://schemas.microsoft.com/office/drawing/2014/main" id="{7B85F7A4-6588-5D43-AA66-25F518AE1C7D}"/>
              </a:ext>
            </a:extLst>
          </p:cNvPr>
          <p:cNvSpPr txBox="1"/>
          <p:nvPr/>
        </p:nvSpPr>
        <p:spPr>
          <a:xfrm>
            <a:off x="7666893" y="4180384"/>
            <a:ext cx="4345725" cy="2215991"/>
          </a:xfrm>
          <a:prstGeom prst="rect">
            <a:avLst/>
          </a:prstGeom>
          <a:noFill/>
        </p:spPr>
        <p:txBody>
          <a:bodyPr wrap="square" rtlCol="0">
            <a:spAutoFit/>
          </a:bodyPr>
          <a:lstStyle/>
          <a:p>
            <a:pPr algn="ctr">
              <a:spcAft>
                <a:spcPts val="600"/>
              </a:spcAft>
            </a:pPr>
            <a:r>
              <a:rPr lang="en-US" sz="1600" dirty="0">
                <a:solidFill>
                  <a:srgbClr val="404040"/>
                </a:solidFill>
                <a:latin typeface="Roboto" panose="02000000000000000000" pitchFamily="2" charset="0"/>
                <a:ea typeface="Roboto" panose="02000000000000000000" pitchFamily="2" charset="0"/>
              </a:rPr>
              <a:t>Investment in </a:t>
            </a:r>
            <a:r>
              <a:rPr lang="en-US" sz="1600" b="1" dirty="0">
                <a:solidFill>
                  <a:srgbClr val="404040"/>
                </a:solidFill>
                <a:latin typeface="Roboto" panose="02000000000000000000" pitchFamily="2" charset="0"/>
                <a:ea typeface="Roboto" panose="02000000000000000000" pitchFamily="2" charset="0"/>
              </a:rPr>
              <a:t>electric vehicle deployment and building energy efficiency</a:t>
            </a:r>
            <a:r>
              <a:rPr lang="en-US" sz="1600" dirty="0">
                <a:solidFill>
                  <a:srgbClr val="404040"/>
                </a:solidFill>
                <a:latin typeface="Roboto" panose="02000000000000000000" pitchFamily="2" charset="0"/>
                <a:ea typeface="Roboto" panose="02000000000000000000" pitchFamily="2" charset="0"/>
              </a:rPr>
              <a:t> offers significant opportunities for job creation</a:t>
            </a:r>
          </a:p>
          <a:p>
            <a:pPr algn="ctr">
              <a:spcAft>
                <a:spcPts val="600"/>
              </a:spcAft>
            </a:pPr>
            <a:endParaRPr lang="en-US" sz="1600" dirty="0">
              <a:solidFill>
                <a:srgbClr val="404040"/>
              </a:solidFill>
              <a:latin typeface="Roboto" panose="02000000000000000000" pitchFamily="2" charset="0"/>
              <a:ea typeface="Roboto" panose="02000000000000000000" pitchFamily="2" charset="0"/>
            </a:endParaRPr>
          </a:p>
          <a:p>
            <a:pPr algn="ctr">
              <a:spcAft>
                <a:spcPts val="600"/>
              </a:spcAft>
            </a:pPr>
            <a:r>
              <a:rPr lang="en-US" sz="1600" dirty="0">
                <a:solidFill>
                  <a:srgbClr val="404040"/>
                </a:solidFill>
                <a:latin typeface="Roboto" panose="02000000000000000000" pitchFamily="2" charset="0"/>
                <a:ea typeface="Roboto" panose="02000000000000000000" pitchFamily="2" charset="0"/>
              </a:rPr>
              <a:t>Investment in energy efficient construction will have a longer payback time but can yield </a:t>
            </a:r>
            <a:r>
              <a:rPr lang="en-US" sz="1600" b="1" dirty="0">
                <a:solidFill>
                  <a:srgbClr val="404040"/>
                </a:solidFill>
                <a:latin typeface="Roboto" panose="02000000000000000000" pitchFamily="2" charset="0"/>
                <a:ea typeface="Roboto" panose="02000000000000000000" pitchFamily="2" charset="0"/>
              </a:rPr>
              <a:t>more adequate urban housing, lower household electricity costs, and more jobs</a:t>
            </a:r>
          </a:p>
        </p:txBody>
      </p:sp>
    </p:spTree>
    <p:extLst>
      <p:ext uri="{BB962C8B-B14F-4D97-AF65-F5344CB8AC3E}">
        <p14:creationId xmlns:p14="http://schemas.microsoft.com/office/powerpoint/2010/main" val="9748820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A068C5-020C-5B4B-A09D-FF6B39B79D88}"/>
              </a:ext>
            </a:extLst>
          </p:cNvPr>
          <p:cNvSpPr>
            <a:spLocks noGrp="1"/>
          </p:cNvSpPr>
          <p:nvPr>
            <p:ph type="title"/>
          </p:nvPr>
        </p:nvSpPr>
        <p:spPr>
          <a:xfrm>
            <a:off x="830893" y="545916"/>
            <a:ext cx="10530213" cy="1013062"/>
          </a:xfrm>
        </p:spPr>
        <p:txBody>
          <a:bodyPr anchor="ctr"/>
          <a:lstStyle/>
          <a:p>
            <a:r>
              <a:rPr lang="en-US" sz="4400" dirty="0"/>
              <a:t>Recommendations</a:t>
            </a:r>
          </a:p>
        </p:txBody>
      </p:sp>
      <p:sp>
        <p:nvSpPr>
          <p:cNvPr id="3" name="Content Placeholder 2">
            <a:extLst>
              <a:ext uri="{FF2B5EF4-FFF2-40B4-BE49-F238E27FC236}">
                <a16:creationId xmlns:a16="http://schemas.microsoft.com/office/drawing/2014/main" id="{89E8BA29-CF34-BA46-A7D9-73660E8C91C2}"/>
              </a:ext>
            </a:extLst>
          </p:cNvPr>
          <p:cNvSpPr>
            <a:spLocks noGrp="1"/>
          </p:cNvSpPr>
          <p:nvPr>
            <p:ph idx="1"/>
          </p:nvPr>
        </p:nvSpPr>
        <p:spPr>
          <a:xfrm>
            <a:off x="830894" y="1588958"/>
            <a:ext cx="10530212" cy="4693146"/>
          </a:xfrm>
        </p:spPr>
        <p:txBody>
          <a:bodyPr/>
          <a:lstStyle/>
          <a:p>
            <a:pPr marL="285750" indent="-285750">
              <a:lnSpc>
                <a:spcPct val="120000"/>
              </a:lnSpc>
              <a:spcBef>
                <a:spcPts val="0"/>
              </a:spcBef>
              <a:spcAft>
                <a:spcPts val="300"/>
              </a:spcAft>
              <a:buFont typeface="Arial" panose="020B0604020202020204" pitchFamily="34" charset="0"/>
              <a:buChar char="•"/>
            </a:pPr>
            <a:r>
              <a:rPr lang="en-US" dirty="0">
                <a:latin typeface="Roboto" panose="02000000000000000000" pitchFamily="2" charset="0"/>
              </a:rPr>
              <a:t>Establish </a:t>
            </a:r>
            <a:r>
              <a:rPr lang="en-US" b="1" dirty="0">
                <a:latin typeface="Roboto" panose="02000000000000000000" pitchFamily="2" charset="0"/>
              </a:rPr>
              <a:t>a national strategy for sustainable, inclusive cities</a:t>
            </a:r>
            <a:r>
              <a:rPr lang="en-US" dirty="0">
                <a:latin typeface="Roboto" panose="02000000000000000000" pitchFamily="2" charset="0"/>
              </a:rPr>
              <a:t> with approaches tailored to different regions and city types</a:t>
            </a:r>
          </a:p>
          <a:p>
            <a:pPr marL="285750" indent="-285750">
              <a:lnSpc>
                <a:spcPct val="120000"/>
              </a:lnSpc>
              <a:spcBef>
                <a:spcPts val="0"/>
              </a:spcBef>
              <a:spcAft>
                <a:spcPts val="300"/>
              </a:spcAft>
              <a:buFont typeface="Arial" panose="020B0604020202020204" pitchFamily="34" charset="0"/>
              <a:buChar char="•"/>
            </a:pPr>
            <a:r>
              <a:rPr lang="en-US" dirty="0">
                <a:latin typeface="Roboto" panose="02000000000000000000" pitchFamily="2" charset="0"/>
              </a:rPr>
              <a:t>Support </a:t>
            </a:r>
            <a:r>
              <a:rPr lang="en-US" b="1" dirty="0">
                <a:latin typeface="Roboto" panose="02000000000000000000" pitchFamily="2" charset="0"/>
              </a:rPr>
              <a:t>metropolitan governance </a:t>
            </a:r>
            <a:r>
              <a:rPr lang="en-US" dirty="0">
                <a:latin typeface="Roboto" panose="02000000000000000000" pitchFamily="2" charset="0"/>
              </a:rPr>
              <a:t>to foster integrated and sustainable urban development</a:t>
            </a:r>
          </a:p>
          <a:p>
            <a:pPr marL="285750" indent="-285750">
              <a:lnSpc>
                <a:spcPct val="120000"/>
              </a:lnSpc>
              <a:spcBef>
                <a:spcPts val="0"/>
              </a:spcBef>
              <a:spcAft>
                <a:spcPts val="300"/>
              </a:spcAft>
              <a:buFont typeface="Arial" panose="020B0604020202020204" pitchFamily="34" charset="0"/>
              <a:buChar char="•"/>
            </a:pPr>
            <a:r>
              <a:rPr lang="en-US" dirty="0">
                <a:latin typeface="Roboto" panose="02000000000000000000" pitchFamily="2" charset="0"/>
              </a:rPr>
              <a:t>Prioritise </a:t>
            </a:r>
            <a:r>
              <a:rPr lang="en-US" b="1" dirty="0">
                <a:latin typeface="Roboto" panose="02000000000000000000" pitchFamily="2" charset="0"/>
              </a:rPr>
              <a:t>low-carbon transport </a:t>
            </a:r>
            <a:r>
              <a:rPr lang="en-US" dirty="0">
                <a:latin typeface="Roboto" panose="02000000000000000000" pitchFamily="2" charset="0"/>
              </a:rPr>
              <a:t>investments</a:t>
            </a:r>
          </a:p>
          <a:p>
            <a:pPr marL="285750" indent="-285750">
              <a:lnSpc>
                <a:spcPct val="120000"/>
              </a:lnSpc>
              <a:spcBef>
                <a:spcPts val="0"/>
              </a:spcBef>
              <a:spcAft>
                <a:spcPts val="300"/>
              </a:spcAft>
              <a:buFont typeface="Arial" panose="020B0604020202020204" pitchFamily="34" charset="0"/>
              <a:buChar char="•"/>
            </a:pPr>
            <a:r>
              <a:rPr lang="en-US" dirty="0">
                <a:latin typeface="Roboto" panose="02000000000000000000" pitchFamily="2" charset="0"/>
              </a:rPr>
              <a:t>Revamp national housing </a:t>
            </a:r>
            <a:r>
              <a:rPr lang="en-US" dirty="0" err="1">
                <a:latin typeface="Roboto" panose="02000000000000000000" pitchFamily="2" charset="0"/>
              </a:rPr>
              <a:t>programmes</a:t>
            </a:r>
            <a:r>
              <a:rPr lang="en-US" dirty="0">
                <a:latin typeface="Roboto" panose="02000000000000000000" pitchFamily="2" charset="0"/>
              </a:rPr>
              <a:t> and policies to ensure </a:t>
            </a:r>
            <a:r>
              <a:rPr lang="en-US" b="1" dirty="0">
                <a:latin typeface="Roboto" panose="02000000000000000000" pitchFamily="2" charset="0"/>
              </a:rPr>
              <a:t>compact and connected development</a:t>
            </a:r>
          </a:p>
          <a:p>
            <a:pPr marL="285750" indent="-285750">
              <a:lnSpc>
                <a:spcPct val="120000"/>
              </a:lnSpc>
              <a:spcBef>
                <a:spcPts val="0"/>
              </a:spcBef>
              <a:spcAft>
                <a:spcPts val="300"/>
              </a:spcAft>
              <a:buFont typeface="Arial" panose="020B0604020202020204" pitchFamily="34" charset="0"/>
              <a:buChar char="•"/>
            </a:pPr>
            <a:r>
              <a:rPr lang="en-US" b="1" dirty="0">
                <a:latin typeface="Roboto" panose="02000000000000000000" pitchFamily="2" charset="0"/>
              </a:rPr>
              <a:t>Expand finance </a:t>
            </a:r>
            <a:r>
              <a:rPr lang="en-US" dirty="0">
                <a:latin typeface="Roboto" panose="02000000000000000000" pitchFamily="2" charset="0"/>
              </a:rPr>
              <a:t>for urban decarbonisation and resilience building projects</a:t>
            </a:r>
          </a:p>
          <a:p>
            <a:pPr marL="285750" indent="-285750">
              <a:lnSpc>
                <a:spcPct val="120000"/>
              </a:lnSpc>
              <a:spcBef>
                <a:spcPts val="0"/>
              </a:spcBef>
              <a:spcAft>
                <a:spcPts val="300"/>
              </a:spcAft>
              <a:buFont typeface="Arial" panose="020B0604020202020204" pitchFamily="34" charset="0"/>
              <a:buChar char="•"/>
            </a:pPr>
            <a:r>
              <a:rPr lang="en-US" dirty="0">
                <a:latin typeface="Roboto" panose="02000000000000000000" pitchFamily="2" charset="0"/>
              </a:rPr>
              <a:t>Promote </a:t>
            </a:r>
            <a:r>
              <a:rPr lang="en-US" b="1" dirty="0">
                <a:latin typeface="Roboto" panose="02000000000000000000" pitchFamily="2" charset="0"/>
              </a:rPr>
              <a:t>fiscal reforms </a:t>
            </a:r>
            <a:r>
              <a:rPr lang="en-US" dirty="0">
                <a:latin typeface="Roboto" panose="02000000000000000000" pitchFamily="2" charset="0"/>
              </a:rPr>
              <a:t>that balance distribution of tax revenues to cities and align </a:t>
            </a:r>
            <a:r>
              <a:rPr lang="en-US" b="1" dirty="0">
                <a:latin typeface="Roboto" panose="02000000000000000000" pitchFamily="2" charset="0"/>
              </a:rPr>
              <a:t>fiscal incentives </a:t>
            </a:r>
            <a:r>
              <a:rPr lang="en-US" dirty="0">
                <a:latin typeface="Roboto" panose="02000000000000000000" pitchFamily="2" charset="0"/>
              </a:rPr>
              <a:t>to promote low-carbon actions in cities</a:t>
            </a:r>
          </a:p>
          <a:p>
            <a:pPr>
              <a:spcAft>
                <a:spcPts val="400"/>
              </a:spcAft>
            </a:pPr>
            <a:endParaRPr lang="en-US" dirty="0"/>
          </a:p>
        </p:txBody>
      </p:sp>
    </p:spTree>
    <p:extLst>
      <p:ext uri="{BB962C8B-B14F-4D97-AF65-F5344CB8AC3E}">
        <p14:creationId xmlns:p14="http://schemas.microsoft.com/office/powerpoint/2010/main" val="33346438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0EF166-70C4-B749-AD58-00315C052CA4}"/>
              </a:ext>
            </a:extLst>
          </p:cNvPr>
          <p:cNvSpPr/>
          <p:nvPr/>
        </p:nvSpPr>
        <p:spPr>
          <a:xfrm>
            <a:off x="-80748" y="5201270"/>
            <a:ext cx="12350496" cy="17025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defRPr/>
            </a:pPr>
            <a:endParaRPr lang="en-US" sz="2400">
              <a:solidFill>
                <a:srgbClr val="FFFFFF"/>
              </a:solidFill>
              <a:latin typeface="Arial" panose="020B0604020202020204"/>
            </a:endParaRPr>
          </a:p>
        </p:txBody>
      </p:sp>
      <p:sp>
        <p:nvSpPr>
          <p:cNvPr id="4" name="TextBox 3">
            <a:extLst>
              <a:ext uri="{FF2B5EF4-FFF2-40B4-BE49-F238E27FC236}">
                <a16:creationId xmlns:a16="http://schemas.microsoft.com/office/drawing/2014/main" id="{BF04929D-4EE0-234F-8041-A14BC81492FD}"/>
              </a:ext>
            </a:extLst>
          </p:cNvPr>
          <p:cNvSpPr txBox="1"/>
          <p:nvPr/>
        </p:nvSpPr>
        <p:spPr>
          <a:xfrm>
            <a:off x="1402940" y="5310080"/>
            <a:ext cx="2069352" cy="338554"/>
          </a:xfrm>
          <a:prstGeom prst="rect">
            <a:avLst/>
          </a:prstGeom>
          <a:noFill/>
        </p:spPr>
        <p:txBody>
          <a:bodyPr wrap="square" rtlCol="0">
            <a:spAutoFit/>
          </a:bodyPr>
          <a:lstStyle/>
          <a:p>
            <a:pPr defTabSz="609585">
              <a:defRPr/>
            </a:pPr>
            <a:r>
              <a:rPr lang="en-US" sz="1600" dirty="0">
                <a:solidFill>
                  <a:srgbClr val="171C8F"/>
                </a:solidFill>
                <a:latin typeface="Roboto Condensed" panose="02000000000000000000" pitchFamily="2" charset="0"/>
                <a:ea typeface="Roboto Condensed" panose="02000000000000000000" pitchFamily="2" charset="0"/>
              </a:rPr>
              <a:t>Co-managed by</a:t>
            </a:r>
          </a:p>
        </p:txBody>
      </p:sp>
      <p:sp>
        <p:nvSpPr>
          <p:cNvPr id="5" name="TextBox 4">
            <a:extLst>
              <a:ext uri="{FF2B5EF4-FFF2-40B4-BE49-F238E27FC236}">
                <a16:creationId xmlns:a16="http://schemas.microsoft.com/office/drawing/2014/main" id="{EC99DC0A-E0C4-FA4B-B22E-119AF57318F5}"/>
              </a:ext>
            </a:extLst>
          </p:cNvPr>
          <p:cNvSpPr txBox="1"/>
          <p:nvPr/>
        </p:nvSpPr>
        <p:spPr>
          <a:xfrm>
            <a:off x="4692707" y="5310080"/>
            <a:ext cx="2069352" cy="338554"/>
          </a:xfrm>
          <a:prstGeom prst="rect">
            <a:avLst/>
          </a:prstGeom>
          <a:noFill/>
        </p:spPr>
        <p:txBody>
          <a:bodyPr wrap="square" rtlCol="0">
            <a:spAutoFit/>
          </a:bodyPr>
          <a:lstStyle/>
          <a:p>
            <a:pPr defTabSz="609585">
              <a:defRPr/>
            </a:pPr>
            <a:r>
              <a:rPr lang="en-US" sz="1600" dirty="0">
                <a:solidFill>
                  <a:srgbClr val="171C8F"/>
                </a:solidFill>
                <a:latin typeface="Roboto Condensed" panose="02000000000000000000" pitchFamily="2" charset="0"/>
                <a:ea typeface="Roboto Condensed" panose="02000000000000000000" pitchFamily="2" charset="0"/>
              </a:rPr>
              <a:t>Report funded by</a:t>
            </a:r>
          </a:p>
        </p:txBody>
      </p:sp>
      <p:sp>
        <p:nvSpPr>
          <p:cNvPr id="6" name="TextBox 5">
            <a:extLst>
              <a:ext uri="{FF2B5EF4-FFF2-40B4-BE49-F238E27FC236}">
                <a16:creationId xmlns:a16="http://schemas.microsoft.com/office/drawing/2014/main" id="{68A9F9B8-2DD9-D941-AD6E-F5C4FA3C8236}"/>
              </a:ext>
            </a:extLst>
          </p:cNvPr>
          <p:cNvSpPr txBox="1"/>
          <p:nvPr/>
        </p:nvSpPr>
        <p:spPr>
          <a:xfrm>
            <a:off x="8481227" y="5329095"/>
            <a:ext cx="2069352" cy="338554"/>
          </a:xfrm>
          <a:prstGeom prst="rect">
            <a:avLst/>
          </a:prstGeom>
          <a:noFill/>
        </p:spPr>
        <p:txBody>
          <a:bodyPr wrap="square" rtlCol="0">
            <a:spAutoFit/>
          </a:bodyPr>
          <a:lstStyle/>
          <a:p>
            <a:pPr defTabSz="609585">
              <a:defRPr/>
            </a:pPr>
            <a:r>
              <a:rPr lang="en-US" sz="1600" dirty="0">
                <a:solidFill>
                  <a:srgbClr val="171C8F"/>
                </a:solidFill>
                <a:latin typeface="Roboto Condensed" panose="02000000000000000000" pitchFamily="2" charset="0"/>
                <a:ea typeface="Roboto Condensed" panose="02000000000000000000" pitchFamily="2" charset="0"/>
              </a:rPr>
              <a:t>In partnership with</a:t>
            </a:r>
          </a:p>
        </p:txBody>
      </p:sp>
      <p:pic>
        <p:nvPicPr>
          <p:cNvPr id="7" name="Picture 6">
            <a:extLst>
              <a:ext uri="{FF2B5EF4-FFF2-40B4-BE49-F238E27FC236}">
                <a16:creationId xmlns:a16="http://schemas.microsoft.com/office/drawing/2014/main" id="{291D4553-BEF7-A646-894C-F108EB8CC243}"/>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608" y="5738258"/>
            <a:ext cx="2998367" cy="985260"/>
          </a:xfrm>
          <a:prstGeom prst="rect">
            <a:avLst/>
          </a:prstGeom>
        </p:spPr>
      </p:pic>
      <p:pic>
        <p:nvPicPr>
          <p:cNvPr id="8" name="Picture 7" descr="Icon&#10;&#10;Description automatically generated with medium confidence">
            <a:extLst>
              <a:ext uri="{FF2B5EF4-FFF2-40B4-BE49-F238E27FC236}">
                <a16:creationId xmlns:a16="http://schemas.microsoft.com/office/drawing/2014/main" id="{0E77C282-6205-6D42-B464-28D5CCFC9BC8}"/>
              </a:ext>
            </a:extLst>
          </p:cNvPr>
          <p:cNvPicPr/>
          <p:nvPr/>
        </p:nvPicPr>
        <p:blipFill>
          <a:blip r:embed="rId3">
            <a:extLst>
              <a:ext uri="{28A0092B-C50C-407E-A947-70E740481C1C}">
                <a14:useLocalDpi xmlns:a14="http://schemas.microsoft.com/office/drawing/2010/main" val="0"/>
              </a:ext>
            </a:extLst>
          </a:blip>
          <a:stretch>
            <a:fillRect/>
          </a:stretch>
        </p:blipFill>
        <p:spPr>
          <a:xfrm>
            <a:off x="2919837" y="5872389"/>
            <a:ext cx="716995" cy="716995"/>
          </a:xfrm>
          <a:prstGeom prst="rect">
            <a:avLst/>
          </a:prstGeom>
        </p:spPr>
      </p:pic>
      <p:pic>
        <p:nvPicPr>
          <p:cNvPr id="9" name="Picture 2" descr="A picture containing icon&#10;&#10;Description automatically generated">
            <a:extLst>
              <a:ext uri="{FF2B5EF4-FFF2-40B4-BE49-F238E27FC236}">
                <a16:creationId xmlns:a16="http://schemas.microsoft.com/office/drawing/2014/main" id="{BF41B957-B72D-544B-842E-EB2B1280F6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5004" y="5988171"/>
            <a:ext cx="3341792" cy="54604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A close up of a logo&#10;&#10;Description automatically generated">
            <a:extLst>
              <a:ext uri="{FF2B5EF4-FFF2-40B4-BE49-F238E27FC236}">
                <a16:creationId xmlns:a16="http://schemas.microsoft.com/office/drawing/2014/main" id="{92E8C934-EAB4-144E-B928-13AF09242E8A}"/>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7743126" y="5698540"/>
            <a:ext cx="3226349" cy="339129"/>
          </a:xfrm>
          <a:prstGeom prst="rect">
            <a:avLst/>
          </a:prstGeom>
        </p:spPr>
      </p:pic>
      <p:pic>
        <p:nvPicPr>
          <p:cNvPr id="11" name="Picture 10" descr="Graphical user interface, text&#10;&#10;Description automatically generated">
            <a:extLst>
              <a:ext uri="{FF2B5EF4-FFF2-40B4-BE49-F238E27FC236}">
                <a16:creationId xmlns:a16="http://schemas.microsoft.com/office/drawing/2014/main" id="{EA7B7CA0-D21D-A64B-8F40-AAEFF251A021}"/>
              </a:ext>
            </a:extLst>
          </p:cNvPr>
          <p:cNvPicPr/>
          <p:nvPr/>
        </p:nvPicPr>
        <p:blipFill>
          <a:blip r:embed="rId6"/>
          <a:stretch>
            <a:fillRect/>
          </a:stretch>
        </p:blipFill>
        <p:spPr>
          <a:xfrm>
            <a:off x="7818933" y="6038939"/>
            <a:ext cx="1977168" cy="712141"/>
          </a:xfrm>
          <a:prstGeom prst="rect">
            <a:avLst/>
          </a:prstGeom>
        </p:spPr>
      </p:pic>
      <p:pic>
        <p:nvPicPr>
          <p:cNvPr id="12" name="Picture 11" descr="Text&#10;&#10;Description automatically generated">
            <a:extLst>
              <a:ext uri="{FF2B5EF4-FFF2-40B4-BE49-F238E27FC236}">
                <a16:creationId xmlns:a16="http://schemas.microsoft.com/office/drawing/2014/main" id="{7FB4FD2B-6E6B-0A47-A3DE-C8665B39F111}"/>
              </a:ext>
            </a:extLst>
          </p:cNvPr>
          <p:cNvPicPr/>
          <p:nvPr/>
        </p:nvPicPr>
        <p:blipFill rotWithShape="1">
          <a:blip r:embed="rId7"/>
          <a:srcRect t="14571" b="11559"/>
          <a:stretch/>
        </p:blipFill>
        <p:spPr bwMode="auto">
          <a:xfrm>
            <a:off x="9842193" y="5988171"/>
            <a:ext cx="1860739" cy="762909"/>
          </a:xfrm>
          <a:prstGeom prst="rect">
            <a:avLst/>
          </a:prstGeom>
          <a:ln>
            <a:noFill/>
          </a:ln>
          <a:extLst>
            <a:ext uri="{53640926-AAD7-44D8-BBD7-CCE9431645EC}">
              <a14:shadowObscured xmlns:a14="http://schemas.microsoft.com/office/drawing/2010/main"/>
            </a:ext>
          </a:extLst>
        </p:spPr>
      </p:pic>
      <p:sp>
        <p:nvSpPr>
          <p:cNvPr id="13" name="Text Placeholder 1">
            <a:extLst>
              <a:ext uri="{FF2B5EF4-FFF2-40B4-BE49-F238E27FC236}">
                <a16:creationId xmlns:a16="http://schemas.microsoft.com/office/drawing/2014/main" id="{EE1325B1-019E-F64D-9A70-AB5D21EEEC88}"/>
              </a:ext>
            </a:extLst>
          </p:cNvPr>
          <p:cNvSpPr txBox="1">
            <a:spLocks/>
          </p:cNvSpPr>
          <p:nvPr/>
        </p:nvSpPr>
        <p:spPr>
          <a:xfrm>
            <a:off x="498563" y="3789119"/>
            <a:ext cx="4429453" cy="1532760"/>
          </a:xfrm>
          <a:prstGeom prst="rect">
            <a:avLst/>
          </a:prstGeom>
        </p:spPr>
        <p:txBody>
          <a:bodyPr anchor="ctr"/>
          <a:lstStyle>
            <a:lvl1pPr marL="0" indent="0" algn="l" defTabSz="685800" rtl="0" eaLnBrk="1" latinLnBrk="0" hangingPunct="1">
              <a:lnSpc>
                <a:spcPct val="100000"/>
              </a:lnSpc>
              <a:spcBef>
                <a:spcPts val="480"/>
              </a:spcBef>
              <a:spcAft>
                <a:spcPts val="400"/>
              </a:spcAft>
              <a:buClr>
                <a:schemeClr val="tx2"/>
              </a:buClr>
              <a:buFontTx/>
              <a:buNone/>
              <a:defRPr sz="21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1pPr>
            <a:lvl2pPr marL="5143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8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2pPr>
            <a:lvl3pPr marL="8572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5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3pPr>
            <a:lvl4pPr marL="12001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35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4pPr>
            <a:lvl5pPr marL="15430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35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914377">
              <a:spcBef>
                <a:spcPts val="0"/>
              </a:spcBef>
              <a:spcAft>
                <a:spcPts val="0"/>
              </a:spcAft>
              <a:buClr>
                <a:srgbClr val="171C8F"/>
              </a:buClr>
              <a:defRPr/>
            </a:pPr>
            <a:r>
              <a:rPr lang="en-US" sz="2667" dirty="0" err="1">
                <a:solidFill>
                  <a:srgbClr val="FFFFFF"/>
                </a:solidFill>
              </a:rPr>
              <a:t>urbantransitions.global</a:t>
            </a:r>
            <a:endParaRPr lang="en-US" sz="2667" dirty="0">
              <a:solidFill>
                <a:srgbClr val="FFFFFF"/>
              </a:solidFill>
            </a:endParaRPr>
          </a:p>
          <a:p>
            <a:pPr defTabSz="914377">
              <a:spcBef>
                <a:spcPts val="0"/>
              </a:spcBef>
              <a:spcAft>
                <a:spcPts val="0"/>
              </a:spcAft>
              <a:buClr>
                <a:srgbClr val="171C8F"/>
              </a:buClr>
              <a:defRPr/>
            </a:pPr>
            <a:r>
              <a:rPr lang="en-US" sz="2667" dirty="0">
                <a:solidFill>
                  <a:srgbClr val="FFFFFF"/>
                </a:solidFill>
              </a:rPr>
              <a:t>#</a:t>
            </a:r>
            <a:r>
              <a:rPr lang="en-US" sz="2667" dirty="0" err="1">
                <a:solidFill>
                  <a:srgbClr val="FFFFFF"/>
                </a:solidFill>
              </a:rPr>
              <a:t>UrbanOpportunity</a:t>
            </a:r>
            <a:endParaRPr lang="en-US" sz="2667" dirty="0">
              <a:solidFill>
                <a:srgbClr val="FFFFFF"/>
              </a:solidFill>
            </a:endParaRPr>
          </a:p>
        </p:txBody>
      </p:sp>
      <p:pic>
        <p:nvPicPr>
          <p:cNvPr id="14" name="Picture 13" descr="Text&#10;&#10;Description automatically generated">
            <a:extLst>
              <a:ext uri="{FF2B5EF4-FFF2-40B4-BE49-F238E27FC236}">
                <a16:creationId xmlns:a16="http://schemas.microsoft.com/office/drawing/2014/main" id="{575DBAA0-1587-7E4A-A530-C4EAFE35980E}"/>
              </a:ext>
            </a:extLst>
          </p:cNvPr>
          <p:cNvPicPr>
            <a:picLocks noChangeAspect="1"/>
          </p:cNvPicPr>
          <p:nvPr/>
        </p:nvPicPr>
        <p:blipFill>
          <a:blip r:embed="rId8">
            <a:lum bright="70000" contrast="-70000"/>
            <a:extLst>
              <a:ext uri="{BEBA8EAE-BF5A-486C-A8C5-ECC9F3942E4B}">
                <a14:imgProps xmlns:a14="http://schemas.microsoft.com/office/drawing/2010/main">
                  <a14:imgLayer r:embed="rId9">
                    <a14:imgEffect>
                      <a14:colorTemperature colorTemp="4700"/>
                    </a14:imgEffect>
                  </a14:imgLayer>
                </a14:imgProps>
              </a:ext>
            </a:extLst>
          </a:blip>
          <a:stretch>
            <a:fillRect/>
          </a:stretch>
        </p:blipFill>
        <p:spPr>
          <a:xfrm>
            <a:off x="9508653" y="272446"/>
            <a:ext cx="2333004" cy="1381180"/>
          </a:xfrm>
          <a:prstGeom prst="rect">
            <a:avLst/>
          </a:prstGeom>
        </p:spPr>
      </p:pic>
      <p:sp>
        <p:nvSpPr>
          <p:cNvPr id="15" name="TextBox 14">
            <a:extLst>
              <a:ext uri="{FF2B5EF4-FFF2-40B4-BE49-F238E27FC236}">
                <a16:creationId xmlns:a16="http://schemas.microsoft.com/office/drawing/2014/main" id="{47C4EA38-65BF-5142-82FD-B073D01D13B8}"/>
              </a:ext>
            </a:extLst>
          </p:cNvPr>
          <p:cNvSpPr txBox="1"/>
          <p:nvPr/>
        </p:nvSpPr>
        <p:spPr>
          <a:xfrm>
            <a:off x="498563" y="2051132"/>
            <a:ext cx="6362639" cy="1323439"/>
          </a:xfrm>
          <a:prstGeom prst="rect">
            <a:avLst/>
          </a:prstGeom>
          <a:noFill/>
        </p:spPr>
        <p:txBody>
          <a:bodyPr wrap="none" rtlCol="0">
            <a:spAutoFit/>
          </a:bodyPr>
          <a:lstStyle/>
          <a:p>
            <a:pPr defTabSz="609585"/>
            <a:r>
              <a:rPr lang="en-US" sz="4000" b="1" dirty="0">
                <a:solidFill>
                  <a:srgbClr val="FF8F1C"/>
                </a:solidFill>
                <a:latin typeface="Roboto" panose="02000000000000000000" pitchFamily="2" charset="0"/>
                <a:ea typeface="Roboto" panose="02000000000000000000" pitchFamily="2" charset="0"/>
              </a:rPr>
              <a:t>SEIZING BRAZIL’S URBAN </a:t>
            </a:r>
          </a:p>
          <a:p>
            <a:pPr defTabSz="609585"/>
            <a:r>
              <a:rPr lang="en-US" sz="4000" b="1" dirty="0">
                <a:solidFill>
                  <a:srgbClr val="FF8F1C"/>
                </a:solidFill>
                <a:latin typeface="Roboto" panose="02000000000000000000" pitchFamily="2" charset="0"/>
                <a:ea typeface="Roboto" panose="02000000000000000000" pitchFamily="2" charset="0"/>
              </a:rPr>
              <a:t>OPPORTUNITY</a:t>
            </a:r>
          </a:p>
        </p:txBody>
      </p:sp>
    </p:spTree>
    <p:extLst>
      <p:ext uri="{BB962C8B-B14F-4D97-AF65-F5344CB8AC3E}">
        <p14:creationId xmlns:p14="http://schemas.microsoft.com/office/powerpoint/2010/main" val="17899342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32FC623-0D85-48A2-8559-BABDBBE55C67}"/>
              </a:ext>
            </a:extLst>
          </p:cNvPr>
          <p:cNvSpPr txBox="1">
            <a:spLocks/>
          </p:cNvSpPr>
          <p:nvPr/>
        </p:nvSpPr>
        <p:spPr>
          <a:xfrm>
            <a:off x="838200" y="815737"/>
            <a:ext cx="10530213" cy="431875"/>
          </a:xfrm>
          <a:prstGeom prst="rect">
            <a:avLst/>
          </a:prstGeom>
        </p:spPr>
        <p:txBody>
          <a:bodyPr vert="horz" lIns="0" tIns="0" rIns="0" bIns="0" rtlCol="0" anchor="t">
            <a:noAutofit/>
          </a:bodyPr>
          <a:lstStyle>
            <a:lvl1pPr algn="ctr" defTabSz="685800" rtl="0" eaLnBrk="1" latinLnBrk="0" hangingPunct="1">
              <a:lnSpc>
                <a:spcPct val="90000"/>
              </a:lnSpc>
              <a:spcBef>
                <a:spcPct val="0"/>
              </a:spcBef>
              <a:buNone/>
              <a:defRPr sz="2250" b="1" i="0" kern="1200">
                <a:solidFill>
                  <a:schemeClr val="tx2"/>
                </a:solidFill>
                <a:latin typeface="Roboto Condensed" panose="02000000000000000000" pitchFamily="2" charset="0"/>
                <a:ea typeface="Roboto Condensed" panose="02000000000000000000" pitchFamily="2" charset="0"/>
                <a:cs typeface="+mj-cs"/>
              </a:defRPr>
            </a:lvl1pPr>
          </a:lstStyle>
          <a:p>
            <a:pPr algn="l" defTabSz="914377"/>
            <a:r>
              <a:rPr lang="en-US" sz="3000" dirty="0">
                <a:solidFill>
                  <a:srgbClr val="171C8F"/>
                </a:solidFill>
              </a:rPr>
              <a:t>About the </a:t>
            </a:r>
            <a:r>
              <a:rPr lang="en-US" sz="3000" i="1" dirty="0">
                <a:solidFill>
                  <a:srgbClr val="171C8F"/>
                </a:solidFill>
              </a:rPr>
              <a:t>Seizing Brazil’s Urban Opportunity </a:t>
            </a:r>
            <a:r>
              <a:rPr lang="en-US" sz="3000" dirty="0">
                <a:solidFill>
                  <a:srgbClr val="171C8F"/>
                </a:solidFill>
              </a:rPr>
              <a:t>report</a:t>
            </a:r>
          </a:p>
        </p:txBody>
      </p:sp>
      <p:sp>
        <p:nvSpPr>
          <p:cNvPr id="5" name="Content Placeholder 2">
            <a:extLst>
              <a:ext uri="{FF2B5EF4-FFF2-40B4-BE49-F238E27FC236}">
                <a16:creationId xmlns:a16="http://schemas.microsoft.com/office/drawing/2014/main" id="{2164ED5B-6ED4-428E-BF02-46CE27C98456}"/>
              </a:ext>
            </a:extLst>
          </p:cNvPr>
          <p:cNvSpPr>
            <a:spLocks noGrp="1"/>
          </p:cNvSpPr>
          <p:nvPr>
            <p:ph idx="1"/>
          </p:nvPr>
        </p:nvSpPr>
        <p:spPr>
          <a:xfrm>
            <a:off x="830894" y="1899804"/>
            <a:ext cx="10530213" cy="4001547"/>
          </a:xfrm>
        </p:spPr>
        <p:txBody>
          <a:bodyPr/>
          <a:lstStyle/>
          <a:p>
            <a:pPr marL="380990" indent="-380990">
              <a:lnSpc>
                <a:spcPct val="90000"/>
              </a:lnSpc>
              <a:buFont typeface="Arial" panose="020B0604020202020204" pitchFamily="34" charset="0"/>
              <a:buChar char="•"/>
            </a:pPr>
            <a:r>
              <a:rPr lang="en-US" dirty="0">
                <a:latin typeface="Roboto" panose="02000000000000000000" pitchFamily="2" charset="0"/>
              </a:rPr>
              <a:t>Launched to support the COP26 UK Presidency in building momentum for enhanced climate ambition by national governments and other actors ahead of COP26 in Glasgow. Through insights from Brazil, it provides a call to action to tackle the triple challenges of COVID-19 recovery, economic development, and climate action by transforming cities. </a:t>
            </a:r>
          </a:p>
          <a:p>
            <a:pPr marL="380990" indent="-380990">
              <a:lnSpc>
                <a:spcPct val="90000"/>
              </a:lnSpc>
              <a:buFont typeface="Arial" panose="020B0604020202020204" pitchFamily="34" charset="0"/>
              <a:buChar char="•"/>
            </a:pPr>
            <a:r>
              <a:rPr lang="en-US" dirty="0">
                <a:latin typeface="Roboto" panose="02000000000000000000" pitchFamily="2" charset="0"/>
              </a:rPr>
              <a:t>It is a collaborative effort, created in consultation with experts and policymakers in Brazil, with additional input from more than 36 </a:t>
            </a:r>
            <a:r>
              <a:rPr lang="en-US" dirty="0" err="1">
                <a:latin typeface="Roboto" panose="02000000000000000000" pitchFamily="2" charset="0"/>
              </a:rPr>
              <a:t>organisations</a:t>
            </a:r>
            <a:r>
              <a:rPr lang="en-US" dirty="0">
                <a:latin typeface="Roboto" panose="02000000000000000000" pitchFamily="2" charset="0"/>
              </a:rPr>
              <a:t> across five continents, following from the foundational 2019 </a:t>
            </a:r>
            <a:r>
              <a:rPr lang="en-US" i="1" dirty="0">
                <a:latin typeface="Roboto" panose="02000000000000000000" pitchFamily="2" charset="0"/>
              </a:rPr>
              <a:t>Climate Emergency, Urban Opportunity</a:t>
            </a:r>
            <a:r>
              <a:rPr lang="en-US" dirty="0">
                <a:latin typeface="Roboto" panose="02000000000000000000" pitchFamily="2" charset="0"/>
              </a:rPr>
              <a:t> report.</a:t>
            </a:r>
          </a:p>
          <a:p>
            <a:pPr marL="380990" indent="-380990">
              <a:lnSpc>
                <a:spcPct val="90000"/>
              </a:lnSpc>
              <a:buFont typeface="Arial" panose="020B0604020202020204" pitchFamily="34" charset="0"/>
              <a:buChar char="•"/>
            </a:pPr>
            <a:endParaRPr lang="en-US" dirty="0">
              <a:latin typeface="Roboto" panose="02000000000000000000" pitchFamily="2" charset="0"/>
            </a:endParaRPr>
          </a:p>
        </p:txBody>
      </p:sp>
    </p:spTree>
    <p:extLst>
      <p:ext uri="{BB962C8B-B14F-4D97-AF65-F5344CB8AC3E}">
        <p14:creationId xmlns:p14="http://schemas.microsoft.com/office/powerpoint/2010/main" val="20337431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805AB-CA06-9448-B0C3-B8D68B235763}"/>
              </a:ext>
            </a:extLst>
          </p:cNvPr>
          <p:cNvSpPr>
            <a:spLocks noGrp="1"/>
          </p:cNvSpPr>
          <p:nvPr>
            <p:ph type="title"/>
          </p:nvPr>
        </p:nvSpPr>
        <p:spPr>
          <a:xfrm>
            <a:off x="830893" y="551205"/>
            <a:ext cx="10530213" cy="472014"/>
          </a:xfrm>
        </p:spPr>
        <p:txBody>
          <a:bodyPr anchor="ctr"/>
          <a:lstStyle/>
          <a:p>
            <a:r>
              <a:rPr lang="en-US"/>
              <a:t>PARTNERS</a:t>
            </a:r>
          </a:p>
        </p:txBody>
      </p:sp>
      <p:sp>
        <p:nvSpPr>
          <p:cNvPr id="3" name="TextBox 2">
            <a:extLst>
              <a:ext uri="{FF2B5EF4-FFF2-40B4-BE49-F238E27FC236}">
                <a16:creationId xmlns:a16="http://schemas.microsoft.com/office/drawing/2014/main" id="{39F85207-D3E9-3940-BBBE-ED6A56868623}"/>
              </a:ext>
            </a:extLst>
          </p:cNvPr>
          <p:cNvSpPr txBox="1"/>
          <p:nvPr/>
        </p:nvSpPr>
        <p:spPr>
          <a:xfrm>
            <a:off x="1330548" y="1007399"/>
            <a:ext cx="192232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Roboto Condensed" panose="02000000000000000000" pitchFamily="2" charset="0"/>
                <a:ea typeface="Roboto Condensed" panose="02000000000000000000" pitchFamily="2" charset="0"/>
                <a:cs typeface="+mn-cs"/>
              </a:rPr>
              <a:t>Managing partners</a:t>
            </a:r>
          </a:p>
        </p:txBody>
      </p:sp>
      <p:sp>
        <p:nvSpPr>
          <p:cNvPr id="4" name="TextBox 3">
            <a:extLst>
              <a:ext uri="{FF2B5EF4-FFF2-40B4-BE49-F238E27FC236}">
                <a16:creationId xmlns:a16="http://schemas.microsoft.com/office/drawing/2014/main" id="{A4B9C7C0-BEB8-5240-B346-EC9700DDD034}"/>
              </a:ext>
            </a:extLst>
          </p:cNvPr>
          <p:cNvSpPr txBox="1"/>
          <p:nvPr/>
        </p:nvSpPr>
        <p:spPr>
          <a:xfrm>
            <a:off x="4161343" y="1007399"/>
            <a:ext cx="214033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Roboto Condensed" panose="02000000000000000000" pitchFamily="2" charset="0"/>
                <a:ea typeface="Roboto Condensed" panose="02000000000000000000" pitchFamily="2" charset="0"/>
                <a:cs typeface="+mn-cs"/>
              </a:rPr>
              <a:t>A special initiative of</a:t>
            </a:r>
          </a:p>
        </p:txBody>
      </p:sp>
      <p:sp>
        <p:nvSpPr>
          <p:cNvPr id="5" name="TextBox 4">
            <a:extLst>
              <a:ext uri="{FF2B5EF4-FFF2-40B4-BE49-F238E27FC236}">
                <a16:creationId xmlns:a16="http://schemas.microsoft.com/office/drawing/2014/main" id="{68868171-B1BE-B342-9A82-8005D638E32F}"/>
              </a:ext>
            </a:extLst>
          </p:cNvPr>
          <p:cNvSpPr txBox="1"/>
          <p:nvPr/>
        </p:nvSpPr>
        <p:spPr>
          <a:xfrm>
            <a:off x="6612496" y="1003165"/>
            <a:ext cx="191590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Roboto Condensed" panose="02000000000000000000" pitchFamily="2" charset="0"/>
                <a:ea typeface="Roboto Condensed" panose="02000000000000000000" pitchFamily="2" charset="0"/>
                <a:cs typeface="+mn-cs"/>
              </a:rPr>
              <a:t>In partnership with</a:t>
            </a:r>
          </a:p>
        </p:txBody>
      </p:sp>
      <p:sp>
        <p:nvSpPr>
          <p:cNvPr id="6" name="TextBox 5">
            <a:extLst>
              <a:ext uri="{FF2B5EF4-FFF2-40B4-BE49-F238E27FC236}">
                <a16:creationId xmlns:a16="http://schemas.microsoft.com/office/drawing/2014/main" id="{B571EAF3-12D4-B240-B9C5-4D2046791C0B}"/>
              </a:ext>
            </a:extLst>
          </p:cNvPr>
          <p:cNvSpPr txBox="1"/>
          <p:nvPr/>
        </p:nvSpPr>
        <p:spPr>
          <a:xfrm>
            <a:off x="6612496" y="1987182"/>
            <a:ext cx="11288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Roboto Condensed" panose="02000000000000000000" pitchFamily="2" charset="0"/>
                <a:ea typeface="Roboto Condensed" panose="02000000000000000000" pitchFamily="2" charset="0"/>
                <a:cs typeface="+mn-cs"/>
              </a:rPr>
              <a:t>Funded by</a:t>
            </a:r>
          </a:p>
        </p:txBody>
      </p:sp>
      <p:pic>
        <p:nvPicPr>
          <p:cNvPr id="7" name="Picture 6" descr="A picture containing text&#10;&#10;Description automatically generated">
            <a:extLst>
              <a:ext uri="{FF2B5EF4-FFF2-40B4-BE49-F238E27FC236}">
                <a16:creationId xmlns:a16="http://schemas.microsoft.com/office/drawing/2014/main" id="{F4229F90-7698-5B4E-9EF8-B2253982E3A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666116" y="1405465"/>
            <a:ext cx="2261870" cy="370840"/>
          </a:xfrm>
          <a:prstGeom prst="rect">
            <a:avLst/>
          </a:prstGeom>
        </p:spPr>
      </p:pic>
      <p:pic>
        <p:nvPicPr>
          <p:cNvPr id="8" name="Picture 7" descr="Icon&#10;&#10;Description automatically generated with medium confidence">
            <a:extLst>
              <a:ext uri="{FF2B5EF4-FFF2-40B4-BE49-F238E27FC236}">
                <a16:creationId xmlns:a16="http://schemas.microsoft.com/office/drawing/2014/main" id="{A8CA2D9A-EFFC-B340-8CCE-D6B48D222079}"/>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3193438" y="1405465"/>
            <a:ext cx="382270" cy="382270"/>
          </a:xfrm>
          <a:prstGeom prst="rect">
            <a:avLst/>
          </a:prstGeom>
        </p:spPr>
      </p:pic>
      <p:pic>
        <p:nvPicPr>
          <p:cNvPr id="9" name="Picture 8" descr="Graphical user interface, text&#10;&#10;Description automatically generated with medium confidence">
            <a:extLst>
              <a:ext uri="{FF2B5EF4-FFF2-40B4-BE49-F238E27FC236}">
                <a16:creationId xmlns:a16="http://schemas.microsoft.com/office/drawing/2014/main" id="{F2916206-1E3F-5747-A3DF-736F4C231010}"/>
              </a:ext>
            </a:extLst>
          </p:cNvPr>
          <p:cNvPicPr/>
          <p:nvPr/>
        </p:nvPicPr>
        <p:blipFill>
          <a:blip r:embed="rId4">
            <a:extLst>
              <a:ext uri="{28A0092B-C50C-407E-A947-70E740481C1C}">
                <a14:useLocalDpi xmlns:a14="http://schemas.microsoft.com/office/drawing/2010/main" val="0"/>
              </a:ext>
            </a:extLst>
          </a:blip>
          <a:stretch>
            <a:fillRect/>
          </a:stretch>
        </p:blipFill>
        <p:spPr>
          <a:xfrm>
            <a:off x="4147836" y="1372497"/>
            <a:ext cx="2189480" cy="421005"/>
          </a:xfrm>
          <a:prstGeom prst="rect">
            <a:avLst/>
          </a:prstGeom>
        </p:spPr>
      </p:pic>
      <p:pic>
        <p:nvPicPr>
          <p:cNvPr id="10" name="Picture 9" descr="Logo&#10;&#10;Description automatically generated">
            <a:extLst>
              <a:ext uri="{FF2B5EF4-FFF2-40B4-BE49-F238E27FC236}">
                <a16:creationId xmlns:a16="http://schemas.microsoft.com/office/drawing/2014/main" id="{1DC2CA3E-4E6D-AC40-A27C-CB3D1B6FC442}"/>
              </a:ext>
            </a:extLst>
          </p:cNvPr>
          <p:cNvPicPr/>
          <p:nvPr/>
        </p:nvPicPr>
        <p:blipFill rotWithShape="1">
          <a:blip r:embed="rId5" cstate="print">
            <a:extLst>
              <a:ext uri="{28A0092B-C50C-407E-A947-70E740481C1C}">
                <a14:useLocalDpi xmlns:a14="http://schemas.microsoft.com/office/drawing/2010/main" val="0"/>
              </a:ext>
            </a:extLst>
          </a:blip>
          <a:srcRect l="4829" t="29387" b="24429"/>
          <a:stretch/>
        </p:blipFill>
        <p:spPr bwMode="auto">
          <a:xfrm>
            <a:off x="6662199" y="1346784"/>
            <a:ext cx="1299342" cy="534993"/>
          </a:xfrm>
          <a:prstGeom prst="rect">
            <a:avLst/>
          </a:prstGeom>
          <a:ln>
            <a:noFill/>
          </a:ln>
          <a:extLst>
            <a:ext uri="{53640926-AAD7-44D8-BBD7-CCE9431645EC}">
              <a14:shadowObscured xmlns:a14="http://schemas.microsoft.com/office/drawing/2010/main"/>
            </a:ext>
          </a:extLst>
        </p:spPr>
      </p:pic>
      <p:pic>
        <p:nvPicPr>
          <p:cNvPr id="11" name="Picture 10">
            <a:extLst>
              <a:ext uri="{FF2B5EF4-FFF2-40B4-BE49-F238E27FC236}">
                <a16:creationId xmlns:a16="http://schemas.microsoft.com/office/drawing/2014/main" id="{74995A38-4A7B-744B-8411-032658B894BA}"/>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8226993" y="1512680"/>
            <a:ext cx="2001520" cy="203200"/>
          </a:xfrm>
          <a:prstGeom prst="rect">
            <a:avLst/>
          </a:prstGeom>
        </p:spPr>
      </p:pic>
      <p:pic>
        <p:nvPicPr>
          <p:cNvPr id="12" name="Picture 11">
            <a:extLst>
              <a:ext uri="{FF2B5EF4-FFF2-40B4-BE49-F238E27FC236}">
                <a16:creationId xmlns:a16="http://schemas.microsoft.com/office/drawing/2014/main" id="{D8B5B185-FFE2-2342-8A2D-1BF769F6412D}"/>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10541839" y="1471722"/>
            <a:ext cx="1187450" cy="285115"/>
          </a:xfrm>
          <a:prstGeom prst="rect">
            <a:avLst/>
          </a:prstGeom>
        </p:spPr>
      </p:pic>
      <p:pic>
        <p:nvPicPr>
          <p:cNvPr id="13" name="Picture 12" descr="Logo&#10;&#10;Description automatically generated">
            <a:extLst>
              <a:ext uri="{FF2B5EF4-FFF2-40B4-BE49-F238E27FC236}">
                <a16:creationId xmlns:a16="http://schemas.microsoft.com/office/drawing/2014/main" id="{DBEA0B05-713B-CC4C-88C4-F1D9888BB7D7}"/>
              </a:ext>
            </a:extLst>
          </p:cNvPr>
          <p:cNvPicPr/>
          <p:nvPr/>
        </p:nvPicPr>
        <p:blipFill>
          <a:blip r:embed="rId8">
            <a:extLst>
              <a:ext uri="{28A0092B-C50C-407E-A947-70E740481C1C}">
                <a14:useLocalDpi xmlns:a14="http://schemas.microsoft.com/office/drawing/2010/main" val="0"/>
              </a:ext>
            </a:extLst>
          </a:blip>
          <a:stretch>
            <a:fillRect/>
          </a:stretch>
        </p:blipFill>
        <p:spPr>
          <a:xfrm>
            <a:off x="6723158" y="2474150"/>
            <a:ext cx="2926080" cy="377825"/>
          </a:xfrm>
          <a:prstGeom prst="rect">
            <a:avLst/>
          </a:prstGeom>
        </p:spPr>
      </p:pic>
      <p:sp>
        <p:nvSpPr>
          <p:cNvPr id="14" name="TextBox 13">
            <a:extLst>
              <a:ext uri="{FF2B5EF4-FFF2-40B4-BE49-F238E27FC236}">
                <a16:creationId xmlns:a16="http://schemas.microsoft.com/office/drawing/2014/main" id="{C456B25E-F981-0049-9B62-C98E582A777C}"/>
              </a:ext>
            </a:extLst>
          </p:cNvPr>
          <p:cNvSpPr txBox="1"/>
          <p:nvPr/>
        </p:nvSpPr>
        <p:spPr>
          <a:xfrm>
            <a:off x="6662198" y="2948887"/>
            <a:ext cx="4173441" cy="36933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Arial" panose="020B0604020202020204"/>
                <a:ea typeface="+mn-ea"/>
                <a:cs typeface="+mn-cs"/>
              </a:rPr>
              <a:t>This material has been funded by the UK government; however, the views expressed do not necessarily reflect the UK government’s official policies.</a:t>
            </a:r>
          </a:p>
        </p:txBody>
      </p:sp>
      <p:pic>
        <p:nvPicPr>
          <p:cNvPr id="21" name="Picture 20">
            <a:extLst>
              <a:ext uri="{FF2B5EF4-FFF2-40B4-BE49-F238E27FC236}">
                <a16:creationId xmlns:a16="http://schemas.microsoft.com/office/drawing/2014/main" id="{9CE423D3-C26A-4042-95C7-EFC8F5AE84FE}"/>
              </a:ext>
            </a:extLst>
          </p:cNvPr>
          <p:cNvPicPr>
            <a:picLocks noChangeAspect="1"/>
          </p:cNvPicPr>
          <p:nvPr/>
        </p:nvPicPr>
        <p:blipFill rotWithShape="1">
          <a:blip r:embed="rId9"/>
          <a:srcRect t="45157" b="11943"/>
          <a:stretch/>
        </p:blipFill>
        <p:spPr>
          <a:xfrm>
            <a:off x="0" y="3298165"/>
            <a:ext cx="12202837" cy="3300269"/>
          </a:xfrm>
          <a:prstGeom prst="rect">
            <a:avLst/>
          </a:prstGeom>
        </p:spPr>
      </p:pic>
    </p:spTree>
    <p:extLst>
      <p:ext uri="{BB962C8B-B14F-4D97-AF65-F5344CB8AC3E}">
        <p14:creationId xmlns:p14="http://schemas.microsoft.com/office/powerpoint/2010/main" val="18728548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3EAC627-300E-014A-AF2B-D0147EFB3176}"/>
              </a:ext>
            </a:extLst>
          </p:cNvPr>
          <p:cNvSpPr>
            <a:spLocks noGrp="1"/>
          </p:cNvSpPr>
          <p:nvPr>
            <p:ph type="ftr" sz="quarter" idx="10"/>
          </p:nvPr>
        </p:nvSpPr>
        <p:spPr/>
        <p:txBody>
          <a:bodyPr/>
          <a:lstStyle/>
          <a:p>
            <a:r>
              <a:rPr lang="en-US"/>
              <a:t>Report title</a:t>
            </a:r>
          </a:p>
        </p:txBody>
      </p:sp>
      <p:sp>
        <p:nvSpPr>
          <p:cNvPr id="3" name="Slide Number Placeholder 2">
            <a:extLst>
              <a:ext uri="{FF2B5EF4-FFF2-40B4-BE49-F238E27FC236}">
                <a16:creationId xmlns:a16="http://schemas.microsoft.com/office/drawing/2014/main" id="{73DEE0AB-339A-364A-8BED-6B84FFBCB424}"/>
              </a:ext>
            </a:extLst>
          </p:cNvPr>
          <p:cNvSpPr>
            <a:spLocks noGrp="1"/>
          </p:cNvSpPr>
          <p:nvPr>
            <p:ph type="sldNum" sz="quarter" idx="11"/>
          </p:nvPr>
        </p:nvSpPr>
        <p:spPr/>
        <p:txBody>
          <a:bodyPr/>
          <a:lstStyle/>
          <a:p>
            <a:fld id="{C19DCF79-8D0F-6F4D-A6DF-4BF78324B6C7}" type="slidenum">
              <a:rPr lang="en-US" smtClean="0"/>
              <a:pPr/>
              <a:t>4</a:t>
            </a:fld>
            <a:endParaRPr lang="en-US"/>
          </a:p>
        </p:txBody>
      </p:sp>
      <p:sp>
        <p:nvSpPr>
          <p:cNvPr id="4" name="Title 3">
            <a:extLst>
              <a:ext uri="{FF2B5EF4-FFF2-40B4-BE49-F238E27FC236}">
                <a16:creationId xmlns:a16="http://schemas.microsoft.com/office/drawing/2014/main" id="{DB613DC0-A2C1-E746-BBB9-0BB58E08BF22}"/>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73DF0EDF-BD62-2B49-9177-4330B17662C2}"/>
              </a:ext>
            </a:extLst>
          </p:cNvPr>
          <p:cNvSpPr>
            <a:spLocks noGrp="1"/>
          </p:cNvSpPr>
          <p:nvPr>
            <p:ph type="body" sz="quarter" idx="12"/>
          </p:nvPr>
        </p:nvSpPr>
        <p:spPr/>
        <p:txBody>
          <a:bodyPr/>
          <a:lstStyle/>
          <a:p>
            <a:endParaRPr lang="en-US"/>
          </a:p>
        </p:txBody>
      </p:sp>
      <p:sp>
        <p:nvSpPr>
          <p:cNvPr id="6" name="Text Placeholder 5">
            <a:extLst>
              <a:ext uri="{FF2B5EF4-FFF2-40B4-BE49-F238E27FC236}">
                <a16:creationId xmlns:a16="http://schemas.microsoft.com/office/drawing/2014/main" id="{088981E1-6D9A-4F48-A524-A396C3D25AF7}"/>
              </a:ext>
            </a:extLst>
          </p:cNvPr>
          <p:cNvSpPr>
            <a:spLocks noGrp="1"/>
          </p:cNvSpPr>
          <p:nvPr>
            <p:ph type="body" sz="quarter" idx="13"/>
          </p:nvPr>
        </p:nvSpPr>
        <p:spPr/>
        <p:txBody>
          <a:bodyPr/>
          <a:lstStyle/>
          <a:p>
            <a:endParaRPr lang="en-US"/>
          </a:p>
        </p:txBody>
      </p:sp>
      <p:pic>
        <p:nvPicPr>
          <p:cNvPr id="10" name="Picture Placeholder 9" descr="Diagram&#10;&#10;Description automatically generated">
            <a:extLst>
              <a:ext uri="{FF2B5EF4-FFF2-40B4-BE49-F238E27FC236}">
                <a16:creationId xmlns:a16="http://schemas.microsoft.com/office/drawing/2014/main" id="{05D6C676-0B6E-9442-A01E-6639345EC885}"/>
              </a:ext>
            </a:extLst>
          </p:cNvPr>
          <p:cNvPicPr>
            <a:picLocks noGrp="1" noChangeAspect="1"/>
          </p:cNvPicPr>
          <p:nvPr>
            <p:ph type="pic" sz="quarter" idx="14"/>
          </p:nvPr>
        </p:nvPicPr>
        <p:blipFill>
          <a:blip r:embed="rId3"/>
          <a:srcRect/>
          <a:stretch>
            <a:fillRect/>
          </a:stretch>
        </p:blipFill>
        <p:spPr/>
      </p:pic>
      <p:sp>
        <p:nvSpPr>
          <p:cNvPr id="13" name="Title 1">
            <a:extLst>
              <a:ext uri="{FF2B5EF4-FFF2-40B4-BE49-F238E27FC236}">
                <a16:creationId xmlns:a16="http://schemas.microsoft.com/office/drawing/2014/main" id="{82B9F1BE-509D-E74F-A26F-60818FD8DFD2}"/>
              </a:ext>
            </a:extLst>
          </p:cNvPr>
          <p:cNvSpPr txBox="1">
            <a:spLocks/>
          </p:cNvSpPr>
          <p:nvPr/>
        </p:nvSpPr>
        <p:spPr>
          <a:xfrm>
            <a:off x="5640665" y="437719"/>
            <a:ext cx="6144768" cy="1251284"/>
          </a:xfrm>
          <a:prstGeom prst="rect">
            <a:avLst/>
          </a:prstGeom>
        </p:spPr>
        <p:txBody>
          <a:bodyPr vert="horz" lIns="121920" tIns="60960" rIns="121920" bIns="60960" rtlCol="0" anchor="b">
            <a:normAutofit fontScale="90000" lnSpcReduction="20000"/>
          </a:bodyPr>
          <a:lstStyle>
            <a:lvl1pPr algn="l" defTabSz="685800" rtl="0" eaLnBrk="1" latinLnBrk="0" hangingPunct="1">
              <a:lnSpc>
                <a:spcPct val="90000"/>
              </a:lnSpc>
              <a:spcBef>
                <a:spcPct val="0"/>
              </a:spcBef>
              <a:buNone/>
              <a:defRPr sz="3500" b="1" i="0" kern="1200">
                <a:solidFill>
                  <a:schemeClr val="bg1"/>
                </a:solidFill>
                <a:latin typeface="Roboto Condensed" panose="02000000000000000000" pitchFamily="2" charset="0"/>
                <a:ea typeface="Roboto Condensed" panose="02000000000000000000" pitchFamily="2" charset="0"/>
                <a:cs typeface="+mj-cs"/>
              </a:defRPr>
            </a:lvl1pPr>
          </a:lstStyle>
          <a:p>
            <a:pPr defTabSz="914377"/>
            <a:r>
              <a:rPr lang="en-US" sz="3733" dirty="0">
                <a:solidFill>
                  <a:srgbClr val="FFFFFF"/>
                </a:solidFill>
              </a:rPr>
              <a:t>The triple challenge facing the Federal Government of Brazil and the critical role of </a:t>
            </a:r>
            <a:r>
              <a:rPr lang="en-US" altLang="zh-CN" sz="3733" dirty="0">
                <a:solidFill>
                  <a:srgbClr val="FFFFFF"/>
                </a:solidFill>
              </a:rPr>
              <a:t>Brazil’s </a:t>
            </a:r>
            <a:r>
              <a:rPr lang="en-US" sz="3733" dirty="0">
                <a:solidFill>
                  <a:srgbClr val="FFFFFF"/>
                </a:solidFill>
              </a:rPr>
              <a:t>cities </a:t>
            </a:r>
          </a:p>
        </p:txBody>
      </p:sp>
    </p:spTree>
    <p:extLst>
      <p:ext uri="{BB962C8B-B14F-4D97-AF65-F5344CB8AC3E}">
        <p14:creationId xmlns:p14="http://schemas.microsoft.com/office/powerpoint/2010/main" val="12927293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CB779-7BE7-264A-81EF-2CCFFDD15656}"/>
              </a:ext>
            </a:extLst>
          </p:cNvPr>
          <p:cNvSpPr>
            <a:spLocks noGrp="1"/>
          </p:cNvSpPr>
          <p:nvPr>
            <p:ph type="title"/>
          </p:nvPr>
        </p:nvSpPr>
        <p:spPr>
          <a:xfrm>
            <a:off x="941986" y="911449"/>
            <a:ext cx="3950985" cy="2091357"/>
          </a:xfrm>
        </p:spPr>
        <p:txBody>
          <a:bodyPr anchor="b">
            <a:noAutofit/>
          </a:bodyPr>
          <a:lstStyle/>
          <a:p>
            <a:r>
              <a:rPr lang="en-GB" sz="3200" dirty="0">
                <a:latin typeface="Roboto Condensed"/>
                <a:ea typeface="Roboto Condensed"/>
              </a:rPr>
              <a:t>Cities will be critical to solving triple challenge of recovery, development, and climate change </a:t>
            </a:r>
            <a:endParaRPr lang="en-US" sz="3467" dirty="0"/>
          </a:p>
        </p:txBody>
      </p:sp>
      <p:sp>
        <p:nvSpPr>
          <p:cNvPr id="3" name="Content Placeholder 2">
            <a:extLst>
              <a:ext uri="{FF2B5EF4-FFF2-40B4-BE49-F238E27FC236}">
                <a16:creationId xmlns:a16="http://schemas.microsoft.com/office/drawing/2014/main" id="{385E42FD-E82A-6443-8D9F-CBD618146E4E}"/>
              </a:ext>
            </a:extLst>
          </p:cNvPr>
          <p:cNvSpPr>
            <a:spLocks noGrp="1"/>
          </p:cNvSpPr>
          <p:nvPr>
            <p:ph sz="quarter" idx="11"/>
          </p:nvPr>
        </p:nvSpPr>
        <p:spPr>
          <a:xfrm>
            <a:off x="777733" y="3309079"/>
            <a:ext cx="4279489" cy="2443328"/>
          </a:xfrm>
        </p:spPr>
        <p:txBody>
          <a:bodyPr vert="horz" lIns="91440" tIns="45720" rIns="91440" bIns="45720" rtlCol="0" anchor="t">
            <a:normAutofit/>
          </a:bodyPr>
          <a:lstStyle/>
          <a:p>
            <a:pPr marL="457200" lvl="1" indent="0">
              <a:buClr>
                <a:schemeClr val="bg1"/>
              </a:buClr>
              <a:buNone/>
            </a:pPr>
            <a:r>
              <a:rPr lang="en-US" sz="1800" b="1" dirty="0">
                <a:solidFill>
                  <a:schemeClr val="bg1"/>
                </a:solidFill>
                <a:latin typeface="Roboto"/>
                <a:ea typeface="Roboto"/>
              </a:rPr>
              <a:t>Cities are:</a:t>
            </a:r>
          </a:p>
          <a:p>
            <a:pPr marL="685165" lvl="1" indent="-227965">
              <a:buClr>
                <a:schemeClr val="bg1"/>
              </a:buClr>
            </a:pPr>
            <a:r>
              <a:rPr lang="en-US" sz="1600" b="1" dirty="0">
                <a:solidFill>
                  <a:schemeClr val="bg1"/>
                </a:solidFill>
                <a:latin typeface="Roboto"/>
                <a:ea typeface="Roboto"/>
              </a:rPr>
              <a:t>Economic engines, </a:t>
            </a:r>
            <a:r>
              <a:rPr lang="en-US" sz="1600" dirty="0">
                <a:solidFill>
                  <a:schemeClr val="bg1"/>
                </a:solidFill>
                <a:latin typeface="Roboto"/>
                <a:ea typeface="Roboto"/>
              </a:rPr>
              <a:t>producing at least 63% of Brazil’s GDP</a:t>
            </a:r>
            <a:endParaRPr lang="en-US" dirty="0">
              <a:solidFill>
                <a:schemeClr val="bg1"/>
              </a:solidFill>
              <a:latin typeface="Roboto"/>
              <a:ea typeface="Roboto"/>
            </a:endParaRPr>
          </a:p>
          <a:p>
            <a:pPr marL="685165" lvl="1" indent="-227965">
              <a:buClr>
                <a:schemeClr val="bg1"/>
              </a:buClr>
            </a:pPr>
            <a:r>
              <a:rPr lang="en-US" sz="1600" b="1" dirty="0">
                <a:solidFill>
                  <a:schemeClr val="bg1"/>
                </a:solidFill>
              </a:rPr>
              <a:t>Development and opportunity hubs,</a:t>
            </a:r>
            <a:r>
              <a:rPr lang="en-US" sz="1600" dirty="0">
                <a:solidFill>
                  <a:schemeClr val="bg1"/>
                </a:solidFill>
              </a:rPr>
              <a:t> with efficiencies of scale, access to diverse job opportunities, vibrant communities, and cultural amenities</a:t>
            </a:r>
          </a:p>
        </p:txBody>
      </p:sp>
    </p:spTree>
    <p:extLst>
      <p:ext uri="{BB962C8B-B14F-4D97-AF65-F5344CB8AC3E}">
        <p14:creationId xmlns:p14="http://schemas.microsoft.com/office/powerpoint/2010/main" val="30870815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8DEFC9-288E-7C49-92FD-0F3FC0BE09FD}"/>
              </a:ext>
            </a:extLst>
          </p:cNvPr>
          <p:cNvSpPr txBox="1"/>
          <p:nvPr/>
        </p:nvSpPr>
        <p:spPr>
          <a:xfrm>
            <a:off x="445106" y="1006325"/>
            <a:ext cx="7682895" cy="683329"/>
          </a:xfrm>
          <a:prstGeom prst="rect">
            <a:avLst/>
          </a:prstGeom>
          <a:noFill/>
        </p:spPr>
        <p:txBody>
          <a:bodyPr wrap="square" rtlCol="0">
            <a:spAutoFit/>
          </a:bodyPr>
          <a:lstStyle/>
          <a:p>
            <a:pPr defTabSz="914377">
              <a:lnSpc>
                <a:spcPct val="90000"/>
              </a:lnSpc>
              <a:spcBef>
                <a:spcPct val="0"/>
              </a:spcBef>
            </a:pPr>
            <a:r>
              <a:rPr lang="en-US" sz="4267" b="1">
                <a:solidFill>
                  <a:srgbClr val="FFFFFF"/>
                </a:solidFill>
                <a:latin typeface="Roboto Condensed" panose="02000000000000000000" pitchFamily="2" charset="0"/>
                <a:ea typeface="Roboto Condensed" panose="02000000000000000000" pitchFamily="2" charset="0"/>
              </a:rPr>
              <a:t>Report Goals</a:t>
            </a:r>
            <a:endParaRPr lang="en-US" sz="4267" b="1" strike="sngStrike">
              <a:solidFill>
                <a:srgbClr val="FFFFFF"/>
              </a:solidFill>
              <a:latin typeface="Roboto Condensed" panose="02000000000000000000" pitchFamily="2" charset="0"/>
              <a:ea typeface="Roboto Condensed" panose="02000000000000000000" pitchFamily="2" charset="0"/>
            </a:endParaRPr>
          </a:p>
        </p:txBody>
      </p:sp>
      <p:sp>
        <p:nvSpPr>
          <p:cNvPr id="3" name="TextBox 2">
            <a:extLst>
              <a:ext uri="{FF2B5EF4-FFF2-40B4-BE49-F238E27FC236}">
                <a16:creationId xmlns:a16="http://schemas.microsoft.com/office/drawing/2014/main" id="{0F0B0FEC-3CC1-F24E-B30C-63CE1A3A76AC}"/>
              </a:ext>
            </a:extLst>
          </p:cNvPr>
          <p:cNvSpPr txBox="1"/>
          <p:nvPr/>
        </p:nvSpPr>
        <p:spPr>
          <a:xfrm>
            <a:off x="445106" y="1720366"/>
            <a:ext cx="11166324" cy="3375796"/>
          </a:xfrm>
          <a:prstGeom prst="rect">
            <a:avLst/>
          </a:prstGeom>
          <a:noFill/>
        </p:spPr>
        <p:txBody>
          <a:bodyPr wrap="square" rtlCol="0">
            <a:spAutoFit/>
          </a:bodyPr>
          <a:lstStyle/>
          <a:p>
            <a:pPr defTabSz="609585"/>
            <a:r>
              <a:rPr lang="en-US" sz="2667" dirty="0">
                <a:solidFill>
                  <a:srgbClr val="FFFFFF"/>
                </a:solidFill>
                <a:latin typeface="Roboto" panose="02000000000000000000" pitchFamily="2" charset="0"/>
                <a:ea typeface="Roboto" panose="02000000000000000000" pitchFamily="2" charset="0"/>
              </a:rPr>
              <a:t>This report explains how Brazil can recover from COVID-19 and achieve decarbonisation and economic growth by building low-carbon, resilient, and inclusive cities.</a:t>
            </a:r>
          </a:p>
          <a:p>
            <a:pPr defTabSz="609585"/>
            <a:endParaRPr lang="en-US" sz="2667" dirty="0">
              <a:solidFill>
                <a:srgbClr val="FFFFFF"/>
              </a:solidFill>
              <a:latin typeface="Roboto" panose="02000000000000000000" pitchFamily="2" charset="0"/>
              <a:ea typeface="Roboto" panose="02000000000000000000" pitchFamily="2" charset="0"/>
            </a:endParaRPr>
          </a:p>
          <a:p>
            <a:pPr defTabSz="609585"/>
            <a:r>
              <a:rPr lang="en-GB" sz="2667" dirty="0">
                <a:solidFill>
                  <a:srgbClr val="FFFFFF"/>
                </a:solidFill>
                <a:latin typeface="Roboto" panose="02000000000000000000" pitchFamily="2" charset="0"/>
                <a:ea typeface="Roboto" panose="02000000000000000000" pitchFamily="2" charset="0"/>
              </a:rPr>
              <a:t>This report demonstrates both the opportunities and the challenges that </a:t>
            </a:r>
            <a:r>
              <a:rPr lang="en-US" altLang="zh-CN" sz="2667" dirty="0">
                <a:solidFill>
                  <a:srgbClr val="FFFFFF"/>
                </a:solidFill>
                <a:latin typeface="Roboto" panose="02000000000000000000" pitchFamily="2" charset="0"/>
                <a:ea typeface="Roboto" panose="02000000000000000000" pitchFamily="2" charset="0"/>
              </a:rPr>
              <a:t>cities of</a:t>
            </a:r>
            <a:r>
              <a:rPr lang="en-GB" sz="2667" dirty="0">
                <a:solidFill>
                  <a:srgbClr val="FFFFFF"/>
                </a:solidFill>
                <a:latin typeface="Roboto" panose="02000000000000000000" pitchFamily="2" charset="0"/>
                <a:ea typeface="Roboto" panose="02000000000000000000" pitchFamily="2" charset="0"/>
              </a:rPr>
              <a:t> Brazil are currently facing. It provides specific policy recommendations to national government in unlocking the potentials of these cities.</a:t>
            </a:r>
            <a:endParaRPr lang="en-US" sz="2133" dirty="0">
              <a:solidFill>
                <a:srgbClr val="FFFFFF"/>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5102610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FD301-F66B-4DCA-BF49-DDD00FF22F11}"/>
              </a:ext>
            </a:extLst>
          </p:cNvPr>
          <p:cNvSpPr>
            <a:spLocks noGrp="1"/>
          </p:cNvSpPr>
          <p:nvPr>
            <p:ph type="title" idx="4294967295"/>
          </p:nvPr>
        </p:nvSpPr>
        <p:spPr>
          <a:xfrm>
            <a:off x="489751" y="640232"/>
            <a:ext cx="10221792" cy="835713"/>
          </a:xfrm>
        </p:spPr>
        <p:txBody>
          <a:bodyPr>
            <a:normAutofit/>
          </a:bodyPr>
          <a:lstStyle/>
          <a:p>
            <a:r>
              <a:rPr lang="en-US" b="1" dirty="0">
                <a:solidFill>
                  <a:schemeClr val="accent1"/>
                </a:solidFill>
              </a:rPr>
              <a:t>Brazil’s Cities are Already Facin</a:t>
            </a:r>
            <a:r>
              <a:rPr lang="en-US" dirty="0">
                <a:solidFill>
                  <a:schemeClr val="accent1"/>
                </a:solidFill>
              </a:rPr>
              <a:t>g C</a:t>
            </a:r>
            <a:r>
              <a:rPr lang="en-US" b="1" dirty="0">
                <a:solidFill>
                  <a:schemeClr val="accent1"/>
                </a:solidFill>
              </a:rPr>
              <a:t>hallenges</a:t>
            </a:r>
          </a:p>
        </p:txBody>
      </p:sp>
      <p:sp>
        <p:nvSpPr>
          <p:cNvPr id="8" name="TextBox 7">
            <a:extLst>
              <a:ext uri="{FF2B5EF4-FFF2-40B4-BE49-F238E27FC236}">
                <a16:creationId xmlns:a16="http://schemas.microsoft.com/office/drawing/2014/main" id="{D0135AC6-CC6B-2D44-8B36-62E0AC106983}"/>
              </a:ext>
            </a:extLst>
          </p:cNvPr>
          <p:cNvSpPr txBox="1"/>
          <p:nvPr/>
        </p:nvSpPr>
        <p:spPr>
          <a:xfrm>
            <a:off x="489753" y="1515008"/>
            <a:ext cx="4496785" cy="4108048"/>
          </a:xfrm>
          <a:prstGeom prst="rect">
            <a:avLst/>
          </a:prstGeom>
          <a:noFill/>
        </p:spPr>
        <p:txBody>
          <a:bodyPr wrap="square" rtlCol="0">
            <a:spAutoFit/>
          </a:bodyPr>
          <a:lstStyle/>
          <a:p>
            <a:pPr defTabSz="609585">
              <a:defRPr/>
            </a:pPr>
            <a:r>
              <a:rPr lang="en-US" sz="2133" dirty="0">
                <a:solidFill>
                  <a:srgbClr val="000000"/>
                </a:solidFill>
                <a:latin typeface="Roboto Condensed" panose="02000000000000000000" pitchFamily="2" charset="0"/>
                <a:ea typeface="Roboto Condensed" panose="02000000000000000000" pitchFamily="2" charset="0"/>
                <a:cs typeface="Roboto Condensed" panose="02000000000000000000" pitchFamily="2" charset="0"/>
              </a:rPr>
              <a:t>Brazil’s cities struggle with </a:t>
            </a:r>
            <a:r>
              <a:rPr lang="en-US" sz="2133" b="1" dirty="0">
                <a:solidFill>
                  <a:srgbClr val="71CC98"/>
                </a:solidFill>
                <a:latin typeface="Roboto Condensed" panose="02000000000000000000" pitchFamily="2" charset="0"/>
                <a:ea typeface="Roboto Condensed" panose="02000000000000000000" pitchFamily="2" charset="0"/>
                <a:cs typeface="Roboto Condensed" panose="02000000000000000000" pitchFamily="2" charset="0"/>
              </a:rPr>
              <a:t>congestion, air pollution and sprawl, </a:t>
            </a:r>
            <a:r>
              <a:rPr lang="en-US" sz="2133" dirty="0">
                <a:solidFill>
                  <a:srgbClr val="000000"/>
                </a:solidFill>
                <a:latin typeface="Roboto Condensed" panose="02000000000000000000" pitchFamily="2" charset="0"/>
                <a:ea typeface="Roboto Condensed" panose="02000000000000000000" pitchFamily="2" charset="0"/>
                <a:cs typeface="Roboto Condensed" panose="02000000000000000000" pitchFamily="2" charset="0"/>
              </a:rPr>
              <a:t>with some cities already experiencing severe climate change impacts.</a:t>
            </a:r>
          </a:p>
          <a:p>
            <a:pPr defTabSz="609585">
              <a:defRPr/>
            </a:pPr>
            <a:endParaRPr lang="en-US" sz="2133" dirty="0">
              <a:solidFill>
                <a:srgbClr val="000000"/>
              </a:solidFill>
              <a:latin typeface="Roboto Condensed" panose="02000000000000000000" pitchFamily="2" charset="0"/>
              <a:ea typeface="Roboto Condensed" panose="02000000000000000000" pitchFamily="2" charset="0"/>
              <a:cs typeface="Roboto Condensed" panose="02000000000000000000" pitchFamily="2" charset="0"/>
            </a:endParaRPr>
          </a:p>
          <a:p>
            <a:pPr defTabSz="609585">
              <a:defRPr/>
            </a:pPr>
            <a:r>
              <a:rPr lang="en-US" altLang="zh-CN" sz="2133" dirty="0">
                <a:solidFill>
                  <a:srgbClr val="000000"/>
                </a:solidFill>
                <a:latin typeface="Roboto Condensed" panose="02000000000000000000" pitchFamily="2" charset="0"/>
                <a:ea typeface="Roboto Condensed" panose="02000000000000000000" pitchFamily="2" charset="0"/>
                <a:cs typeface="Roboto Condensed" panose="02000000000000000000" pitchFamily="2" charset="0"/>
              </a:rPr>
              <a:t>B</a:t>
            </a:r>
            <a:r>
              <a:rPr lang="en-US" sz="2133" dirty="0">
                <a:solidFill>
                  <a:srgbClr val="000000"/>
                </a:solidFill>
                <a:latin typeface="Roboto Condensed" panose="02000000000000000000" pitchFamily="2" charset="0"/>
                <a:ea typeface="Roboto Condensed" panose="02000000000000000000" pitchFamily="2" charset="0"/>
                <a:cs typeface="Roboto Condensed" panose="02000000000000000000" pitchFamily="2" charset="0"/>
              </a:rPr>
              <a:t>etween 2000 and 2014, Brazilian cities expanded by 1,603 km</a:t>
            </a:r>
            <a:r>
              <a:rPr lang="en-US" sz="2133" baseline="30000" dirty="0">
                <a:solidFill>
                  <a:srgbClr val="000000"/>
                </a:solidFill>
                <a:latin typeface="Roboto Condensed" panose="02000000000000000000" pitchFamily="2" charset="0"/>
                <a:ea typeface="Roboto Condensed" panose="02000000000000000000" pitchFamily="2" charset="0"/>
                <a:cs typeface="Roboto Condensed" panose="02000000000000000000" pitchFamily="2" charset="0"/>
              </a:rPr>
              <a:t>2</a:t>
            </a:r>
            <a:r>
              <a:rPr lang="en-US" sz="2133" dirty="0">
                <a:solidFill>
                  <a:srgbClr val="000000"/>
                </a:solidFill>
                <a:latin typeface="Roboto Condensed" panose="02000000000000000000" pitchFamily="2" charset="0"/>
                <a:ea typeface="Roboto Condensed" panose="02000000000000000000" pitchFamily="2" charset="0"/>
                <a:cs typeface="Roboto Condensed" panose="02000000000000000000" pitchFamily="2" charset="0"/>
              </a:rPr>
              <a:t> – equivalent to more than the area of </a:t>
            </a:r>
            <a:r>
              <a:rPr lang="en-US" sz="2130" dirty="0">
                <a:solidFill>
                  <a:srgbClr val="000000"/>
                </a:solidFill>
                <a:latin typeface="Roboto Condensed" panose="02000000000000000000" pitchFamily="2" charset="0"/>
                <a:ea typeface="Roboto Condensed" panose="02000000000000000000" pitchFamily="2" charset="0"/>
                <a:cs typeface="Roboto Condensed" panose="02000000000000000000" pitchFamily="2" charset="0"/>
              </a:rPr>
              <a:t>S</a:t>
            </a:r>
            <a:r>
              <a:rPr lang="en-US" sz="2130" dirty="0">
                <a:latin typeface="Roboto Condensed" panose="02000000000000000000" pitchFamily="2" charset="0"/>
                <a:ea typeface="Roboto Condensed" panose="02000000000000000000" pitchFamily="2" charset="0"/>
              </a:rPr>
              <a:t>ã</a:t>
            </a:r>
            <a:r>
              <a:rPr lang="en-US" sz="2130" dirty="0">
                <a:solidFill>
                  <a:srgbClr val="000000"/>
                </a:solidFill>
                <a:latin typeface="Roboto Condensed" panose="02000000000000000000" pitchFamily="2" charset="0"/>
                <a:ea typeface="Roboto Condensed" panose="02000000000000000000" pitchFamily="2" charset="0"/>
                <a:cs typeface="Roboto Condensed" panose="02000000000000000000" pitchFamily="2" charset="0"/>
              </a:rPr>
              <a:t>o</a:t>
            </a:r>
            <a:r>
              <a:rPr lang="en-US" sz="2133" dirty="0">
                <a:solidFill>
                  <a:srgbClr val="000000"/>
                </a:solidFill>
                <a:latin typeface="Roboto Condensed" panose="02000000000000000000" pitchFamily="2" charset="0"/>
                <a:ea typeface="Roboto Condensed" panose="02000000000000000000" pitchFamily="2" charset="0"/>
                <a:cs typeface="Roboto Condensed" panose="02000000000000000000" pitchFamily="2" charset="0"/>
              </a:rPr>
              <a:t> Paulo City.</a:t>
            </a:r>
          </a:p>
          <a:p>
            <a:pPr defTabSz="609585">
              <a:defRPr/>
            </a:pPr>
            <a:endParaRPr lang="en-US" sz="2133" dirty="0">
              <a:solidFill>
                <a:srgbClr val="000000"/>
              </a:solidFill>
              <a:latin typeface="Roboto Condensed" panose="02000000000000000000" pitchFamily="2" charset="0"/>
              <a:ea typeface="Roboto Condensed" panose="02000000000000000000" pitchFamily="2" charset="0"/>
              <a:cs typeface="Roboto Condensed" panose="02000000000000000000" pitchFamily="2" charset="0"/>
            </a:endParaRPr>
          </a:p>
          <a:p>
            <a:pPr defTabSz="914377">
              <a:spcBef>
                <a:spcPts val="640"/>
              </a:spcBef>
              <a:spcAft>
                <a:spcPts val="533"/>
              </a:spcAft>
              <a:buClr>
                <a:srgbClr val="171C8F"/>
              </a:buClr>
            </a:pPr>
            <a:r>
              <a:rPr lang="en-US" sz="2133" dirty="0">
                <a:solidFill>
                  <a:srgbClr val="000000"/>
                </a:solidFill>
                <a:latin typeface="Roboto Condensed" panose="02000000000000000000" pitchFamily="2" charset="0"/>
                <a:ea typeface="Roboto Condensed" panose="02000000000000000000" pitchFamily="2" charset="0"/>
                <a:cs typeface="Roboto Condensed" panose="02000000000000000000" pitchFamily="2" charset="0"/>
              </a:rPr>
              <a:t>Important </a:t>
            </a:r>
            <a:r>
              <a:rPr lang="en-US" sz="2133" dirty="0" err="1">
                <a:solidFill>
                  <a:srgbClr val="000000"/>
                </a:solidFill>
                <a:latin typeface="Roboto Condensed" panose="02000000000000000000" pitchFamily="2" charset="0"/>
                <a:ea typeface="Roboto Condensed" panose="02000000000000000000" pitchFamily="2" charset="0"/>
                <a:cs typeface="Roboto Condensed" panose="02000000000000000000" pitchFamily="2" charset="0"/>
              </a:rPr>
              <a:t>programmes</a:t>
            </a:r>
            <a:r>
              <a:rPr lang="en-US" sz="2133" dirty="0">
                <a:solidFill>
                  <a:srgbClr val="000000"/>
                </a:solidFill>
                <a:latin typeface="Roboto Condensed" panose="02000000000000000000" pitchFamily="2" charset="0"/>
                <a:ea typeface="Roboto Condensed" panose="02000000000000000000" pitchFamily="2" charset="0"/>
                <a:cs typeface="Roboto Condensed" panose="02000000000000000000" pitchFamily="2" charset="0"/>
              </a:rPr>
              <a:t> are already underway, like the </a:t>
            </a:r>
            <a:r>
              <a:rPr lang="en-US" sz="2133" b="1" dirty="0">
                <a:solidFill>
                  <a:srgbClr val="71CC98"/>
                </a:solidFill>
                <a:latin typeface="Roboto Condensed" panose="02000000000000000000" pitchFamily="2" charset="0"/>
                <a:ea typeface="Roboto Condensed" panose="02000000000000000000" pitchFamily="2" charset="0"/>
                <a:cs typeface="Roboto Condensed" panose="02000000000000000000" pitchFamily="2" charset="0"/>
              </a:rPr>
              <a:t>Casa Verde e </a:t>
            </a:r>
            <a:r>
              <a:rPr lang="en-US" sz="2133" b="1" dirty="0" err="1">
                <a:solidFill>
                  <a:srgbClr val="71CC98"/>
                </a:solidFill>
                <a:latin typeface="Roboto Condensed" panose="02000000000000000000" pitchFamily="2" charset="0"/>
                <a:ea typeface="Roboto Condensed" panose="02000000000000000000" pitchFamily="2" charset="0"/>
                <a:cs typeface="Roboto Condensed" panose="02000000000000000000" pitchFamily="2" charset="0"/>
              </a:rPr>
              <a:t>Amarela</a:t>
            </a:r>
            <a:r>
              <a:rPr lang="en-US" sz="2133" b="1" dirty="0">
                <a:solidFill>
                  <a:srgbClr val="71CC98"/>
                </a:solidFill>
                <a:latin typeface="Roboto Condensed" panose="02000000000000000000" pitchFamily="2" charset="0"/>
                <a:ea typeface="Roboto Condensed" panose="02000000000000000000" pitchFamily="2" charset="0"/>
                <a:cs typeface="Roboto Condensed" panose="02000000000000000000" pitchFamily="2" charset="0"/>
              </a:rPr>
              <a:t> programme</a:t>
            </a:r>
            <a:r>
              <a:rPr lang="en-US" sz="2133" dirty="0">
                <a:solidFill>
                  <a:srgbClr val="000000"/>
                </a:solidFill>
                <a:latin typeface="Roboto Condensed" panose="02000000000000000000" pitchFamily="2" charset="0"/>
                <a:ea typeface="Roboto Condensed" panose="02000000000000000000" pitchFamily="2" charset="0"/>
                <a:cs typeface="Roboto Condensed" panose="02000000000000000000" pitchFamily="2" charset="0"/>
              </a:rPr>
              <a:t>.</a:t>
            </a:r>
          </a:p>
        </p:txBody>
      </p:sp>
      <p:sp>
        <p:nvSpPr>
          <p:cNvPr id="6" name="文本框 5">
            <a:extLst>
              <a:ext uri="{FF2B5EF4-FFF2-40B4-BE49-F238E27FC236}">
                <a16:creationId xmlns:a16="http://schemas.microsoft.com/office/drawing/2014/main" id="{8852A7E5-C6CA-46B5-AC63-C51A9296CC2F}"/>
              </a:ext>
            </a:extLst>
          </p:cNvPr>
          <p:cNvSpPr txBox="1"/>
          <p:nvPr/>
        </p:nvSpPr>
        <p:spPr>
          <a:xfrm>
            <a:off x="5796748" y="1566855"/>
            <a:ext cx="6096000" cy="666977"/>
          </a:xfrm>
          <a:prstGeom prst="rect">
            <a:avLst/>
          </a:prstGeom>
          <a:noFill/>
        </p:spPr>
        <p:txBody>
          <a:bodyPr wrap="square">
            <a:spAutoFit/>
          </a:bodyPr>
          <a:lstStyle/>
          <a:p>
            <a:pPr algn="ctr" defTabSz="609585">
              <a:defRPr/>
            </a:pPr>
            <a:r>
              <a:rPr lang="en-US" altLang="zh-CN" sz="1867" b="1" cap="all" dirty="0">
                <a:solidFill>
                  <a:schemeClr val="tx2"/>
                </a:solidFill>
                <a:latin typeface="Arial" panose="020B0604020202020204"/>
                <a:ea typeface="Roboto Condensed" panose="02000000000000000000" pitchFamily="2" charset="0"/>
              </a:rPr>
              <a:t>Land converted to urban areas in BRAZIL by type of land cover, 2000–2014</a:t>
            </a:r>
            <a:endParaRPr lang="zh-CN" altLang="en-US" sz="1867" b="1" cap="all" dirty="0">
              <a:solidFill>
                <a:schemeClr val="tx2"/>
              </a:solidFill>
              <a:latin typeface="Arial" panose="020B0604020202020204"/>
              <a:ea typeface="黑体" panose="02010609060101010101" pitchFamily="49" charset="-122"/>
            </a:endParaRPr>
          </a:p>
        </p:txBody>
      </p:sp>
      <p:sp>
        <p:nvSpPr>
          <p:cNvPr id="9" name="文本框 8">
            <a:extLst>
              <a:ext uri="{FF2B5EF4-FFF2-40B4-BE49-F238E27FC236}">
                <a16:creationId xmlns:a16="http://schemas.microsoft.com/office/drawing/2014/main" id="{4D9ACE11-16DE-47CC-887F-70B984E3265D}"/>
              </a:ext>
            </a:extLst>
          </p:cNvPr>
          <p:cNvSpPr txBox="1"/>
          <p:nvPr/>
        </p:nvSpPr>
        <p:spPr>
          <a:xfrm>
            <a:off x="5796748" y="5766364"/>
            <a:ext cx="6096000" cy="400110"/>
          </a:xfrm>
          <a:prstGeom prst="rect">
            <a:avLst/>
          </a:prstGeom>
          <a:noFill/>
        </p:spPr>
        <p:txBody>
          <a:bodyPr wrap="square">
            <a:spAutoFit/>
          </a:bodyPr>
          <a:lstStyle/>
          <a:p>
            <a:pPr algn="ctr" defTabSz="609585">
              <a:defRPr/>
            </a:pPr>
            <a:r>
              <a:rPr lang="en-US" altLang="zh-CN" sz="1000" i="1" dirty="0">
                <a:solidFill>
                  <a:srgbClr val="171C8F"/>
                </a:solidFill>
                <a:latin typeface="GoodPro" panose="020B0504020101020102" charset="0"/>
                <a:ea typeface="黑体" panose="02010609060101010101" pitchFamily="49" charset="-122"/>
              </a:rPr>
              <a:t>Source: Marron Institute of Urban Management, New York University, 2019, for the Coalition for Urban Transitions and the Food and Land Use Coalition</a:t>
            </a:r>
          </a:p>
        </p:txBody>
      </p:sp>
      <p:pic>
        <p:nvPicPr>
          <p:cNvPr id="5" name="Picture 4" descr="Chart, pie chart&#10;&#10;Description automatically generated">
            <a:extLst>
              <a:ext uri="{FF2B5EF4-FFF2-40B4-BE49-F238E27FC236}">
                <a16:creationId xmlns:a16="http://schemas.microsoft.com/office/drawing/2014/main" id="{ECCFEF22-47B8-5D47-99BE-5B9CD5B30FBD}"/>
              </a:ext>
            </a:extLst>
          </p:cNvPr>
          <p:cNvPicPr>
            <a:picLocks noChangeAspect="1"/>
          </p:cNvPicPr>
          <p:nvPr/>
        </p:nvPicPr>
        <p:blipFill>
          <a:blip r:embed="rId3"/>
          <a:stretch>
            <a:fillRect/>
          </a:stretch>
        </p:blipFill>
        <p:spPr>
          <a:xfrm>
            <a:off x="6096000" y="2513350"/>
            <a:ext cx="5051894" cy="2962765"/>
          </a:xfrm>
          <a:prstGeom prst="rect">
            <a:avLst/>
          </a:prstGeom>
        </p:spPr>
      </p:pic>
    </p:spTree>
    <p:extLst>
      <p:ext uri="{BB962C8B-B14F-4D97-AF65-F5344CB8AC3E}">
        <p14:creationId xmlns:p14="http://schemas.microsoft.com/office/powerpoint/2010/main" val="2180486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02976C0-13EC-A14A-8B4B-E92B152A5260}"/>
              </a:ext>
            </a:extLst>
          </p:cNvPr>
          <p:cNvSpPr/>
          <p:nvPr/>
        </p:nvSpPr>
        <p:spPr>
          <a:xfrm>
            <a:off x="0" y="316675"/>
            <a:ext cx="10371117" cy="1499639"/>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defRPr/>
            </a:pPr>
            <a:endParaRPr lang="en-US" sz="2400">
              <a:solidFill>
                <a:srgbClr val="FFFFFF"/>
              </a:solidFill>
              <a:latin typeface="Arial" panose="020B0604020202020204"/>
            </a:endParaRPr>
          </a:p>
        </p:txBody>
      </p:sp>
      <p:sp>
        <p:nvSpPr>
          <p:cNvPr id="4" name="TextBox 3">
            <a:extLst>
              <a:ext uri="{FF2B5EF4-FFF2-40B4-BE49-F238E27FC236}">
                <a16:creationId xmlns:a16="http://schemas.microsoft.com/office/drawing/2014/main" id="{8966904E-8B73-C84E-B275-926C6B8EB65F}"/>
              </a:ext>
            </a:extLst>
          </p:cNvPr>
          <p:cNvSpPr txBox="1"/>
          <p:nvPr/>
        </p:nvSpPr>
        <p:spPr>
          <a:xfrm>
            <a:off x="0" y="417165"/>
            <a:ext cx="10371117" cy="1107996"/>
          </a:xfrm>
          <a:prstGeom prst="rect">
            <a:avLst/>
          </a:prstGeom>
        </p:spPr>
        <p:txBody>
          <a:bodyPr>
            <a:noAutofit/>
          </a:bodyPr>
          <a:lstStyle>
            <a:defPPr>
              <a:defRPr lang="en-US"/>
            </a:defPPr>
            <a:lvl1pPr indent="0" defTabSz="685800">
              <a:lnSpc>
                <a:spcPct val="100000"/>
              </a:lnSpc>
              <a:spcBef>
                <a:spcPts val="480"/>
              </a:spcBef>
              <a:spcAft>
                <a:spcPts val="400"/>
              </a:spcAft>
              <a:buClr>
                <a:schemeClr val="tx2"/>
              </a:buClr>
              <a:buFontTx/>
              <a:buNone/>
              <a:defRPr sz="2400" b="1" i="0">
                <a:solidFill>
                  <a:schemeClr val="tx2"/>
                </a:solidFill>
                <a:latin typeface="Roboto" panose="02000000000000000000" pitchFamily="2" charset="0"/>
                <a:ea typeface="Roboto" panose="02000000000000000000" pitchFamily="2" charset="0"/>
                <a:cs typeface="Roboto" panose="02000000000000000000" pitchFamily="2" charset="0"/>
              </a:defRPr>
            </a:lvl1pPr>
            <a:lvl2pPr marL="514350" indent="-171450" defTabSz="685800">
              <a:lnSpc>
                <a:spcPct val="100000"/>
              </a:lnSpc>
              <a:spcBef>
                <a:spcPts val="480"/>
              </a:spcBef>
              <a:spcAft>
                <a:spcPts val="400"/>
              </a:spcAft>
              <a:buClr>
                <a:schemeClr val="tx2"/>
              </a:buClr>
              <a:buFont typeface="Arial" panose="020B0604020202020204" pitchFamily="34" charset="0"/>
              <a:buChar char="•"/>
              <a:defRPr b="0" i="0">
                <a:solidFill>
                  <a:schemeClr val="accent6"/>
                </a:solidFill>
                <a:latin typeface="Roboto" panose="02000000000000000000" pitchFamily="2" charset="0"/>
                <a:ea typeface="Roboto" panose="02000000000000000000" pitchFamily="2" charset="0"/>
                <a:cs typeface="Roboto" panose="02000000000000000000" pitchFamily="2" charset="0"/>
              </a:defRPr>
            </a:lvl2pPr>
            <a:lvl3pPr marL="857250" indent="-171450" defTabSz="685800">
              <a:lnSpc>
                <a:spcPct val="100000"/>
              </a:lnSpc>
              <a:spcBef>
                <a:spcPts val="480"/>
              </a:spcBef>
              <a:spcAft>
                <a:spcPts val="400"/>
              </a:spcAft>
              <a:buClr>
                <a:schemeClr val="tx2"/>
              </a:buClr>
              <a:buFont typeface="Arial" panose="020B0604020202020204" pitchFamily="34" charset="0"/>
              <a:buChar char="•"/>
              <a:defRPr sz="1500" b="0" i="0">
                <a:solidFill>
                  <a:schemeClr val="accent6"/>
                </a:solidFill>
                <a:latin typeface="Roboto" panose="02000000000000000000" pitchFamily="2" charset="0"/>
                <a:ea typeface="Roboto" panose="02000000000000000000" pitchFamily="2" charset="0"/>
                <a:cs typeface="Roboto" panose="02000000000000000000" pitchFamily="2" charset="0"/>
              </a:defRPr>
            </a:lvl3pPr>
            <a:lvl4pPr marL="1200150" indent="-171450" defTabSz="685800">
              <a:lnSpc>
                <a:spcPct val="100000"/>
              </a:lnSpc>
              <a:spcBef>
                <a:spcPts val="480"/>
              </a:spcBef>
              <a:spcAft>
                <a:spcPts val="400"/>
              </a:spcAft>
              <a:buClr>
                <a:schemeClr val="tx2"/>
              </a:buClr>
              <a:buFont typeface="Arial" panose="020B0604020202020204" pitchFamily="34" charset="0"/>
              <a:buChar char="•"/>
              <a:defRPr sz="1350" b="0" i="0">
                <a:solidFill>
                  <a:schemeClr val="accent6"/>
                </a:solidFill>
                <a:latin typeface="Roboto" panose="02000000000000000000" pitchFamily="2" charset="0"/>
                <a:ea typeface="Roboto" panose="02000000000000000000" pitchFamily="2" charset="0"/>
                <a:cs typeface="Roboto" panose="02000000000000000000" pitchFamily="2" charset="0"/>
              </a:defRPr>
            </a:lvl4pPr>
            <a:lvl5pPr marL="1543050" indent="-171450" defTabSz="685800">
              <a:lnSpc>
                <a:spcPct val="100000"/>
              </a:lnSpc>
              <a:spcBef>
                <a:spcPts val="480"/>
              </a:spcBef>
              <a:spcAft>
                <a:spcPts val="400"/>
              </a:spcAft>
              <a:buClr>
                <a:schemeClr val="tx2"/>
              </a:buClr>
              <a:buFont typeface="Arial" panose="020B0604020202020204" pitchFamily="34" charset="0"/>
              <a:buChar char="•"/>
              <a:defRPr sz="1350" b="0" i="0">
                <a:solidFill>
                  <a:schemeClr val="accent6"/>
                </a:solidFill>
                <a:latin typeface="Roboto" panose="02000000000000000000" pitchFamily="2" charset="0"/>
                <a:ea typeface="Roboto" panose="02000000000000000000" pitchFamily="2" charset="0"/>
                <a:cs typeface="Roboto" panose="02000000000000000000" pitchFamily="2"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defTabSz="914377">
              <a:spcBef>
                <a:spcPts val="640"/>
              </a:spcBef>
              <a:spcAft>
                <a:spcPts val="533"/>
              </a:spcAft>
              <a:buClr>
                <a:srgbClr val="171C8F"/>
              </a:buClr>
              <a:defRPr/>
            </a:pPr>
            <a:r>
              <a:rPr lang="en-US" sz="3467">
                <a:solidFill>
                  <a:srgbClr val="FFFFFF"/>
                </a:solidFill>
              </a:rPr>
              <a:t>A significant amount of urban mitigation potential is in small and medium sized cities</a:t>
            </a:r>
          </a:p>
        </p:txBody>
      </p:sp>
      <p:sp>
        <p:nvSpPr>
          <p:cNvPr id="6" name="TextBox 5">
            <a:extLst>
              <a:ext uri="{FF2B5EF4-FFF2-40B4-BE49-F238E27FC236}">
                <a16:creationId xmlns:a16="http://schemas.microsoft.com/office/drawing/2014/main" id="{1606D666-27DF-B04E-819A-909FA04FE097}"/>
              </a:ext>
            </a:extLst>
          </p:cNvPr>
          <p:cNvSpPr txBox="1"/>
          <p:nvPr/>
        </p:nvSpPr>
        <p:spPr>
          <a:xfrm>
            <a:off x="281355" y="2047278"/>
            <a:ext cx="4808981" cy="4359335"/>
          </a:xfrm>
          <a:prstGeom prst="rect">
            <a:avLst/>
          </a:prstGeom>
          <a:noFill/>
        </p:spPr>
        <p:txBody>
          <a:bodyPr wrap="square" rtlCol="0">
            <a:spAutoFit/>
          </a:bodyPr>
          <a:lstStyle/>
          <a:p>
            <a:pPr marL="342900" indent="-342900" defTabSz="609585">
              <a:buFont typeface="Arial" panose="020B0604020202020204" pitchFamily="34" charset="0"/>
              <a:buChar char="•"/>
              <a:defRPr/>
            </a:pPr>
            <a:r>
              <a:rPr lang="en-US" sz="2133" dirty="0">
                <a:solidFill>
                  <a:schemeClr val="accent6"/>
                </a:solidFill>
                <a:latin typeface="Roboto" panose="02000000000000000000" pitchFamily="2" charset="0"/>
                <a:ea typeface="Roboto" panose="02000000000000000000" pitchFamily="2" charset="0"/>
              </a:rPr>
              <a:t>More than </a:t>
            </a:r>
            <a:r>
              <a:rPr lang="en-US" sz="2133" dirty="0">
                <a:solidFill>
                  <a:schemeClr val="bg2"/>
                </a:solidFill>
                <a:latin typeface="Roboto" panose="02000000000000000000" pitchFamily="2" charset="0"/>
                <a:ea typeface="Roboto" panose="02000000000000000000" pitchFamily="2" charset="0"/>
              </a:rPr>
              <a:t>50% of Brazil’s urban abatement potential is in cities with fewer than 1 million people,</a:t>
            </a:r>
            <a:r>
              <a:rPr lang="en-US" sz="2133" dirty="0">
                <a:solidFill>
                  <a:srgbClr val="3F4444"/>
                </a:solidFill>
                <a:latin typeface="Roboto" panose="02000000000000000000" pitchFamily="2" charset="0"/>
                <a:ea typeface="Roboto" panose="02000000000000000000" pitchFamily="2" charset="0"/>
              </a:rPr>
              <a:t> </a:t>
            </a:r>
            <a:r>
              <a:rPr lang="es-ES" sz="2133" dirty="0">
                <a:solidFill>
                  <a:srgbClr val="3F4444"/>
                </a:solidFill>
                <a:latin typeface="Roboto" panose="02000000000000000000" pitchFamily="2" charset="0"/>
                <a:ea typeface="Roboto" panose="02000000000000000000" pitchFamily="2" charset="0"/>
              </a:rPr>
              <a:t>and </a:t>
            </a:r>
            <a:r>
              <a:rPr lang="en-GB" sz="2133" dirty="0">
                <a:solidFill>
                  <a:srgbClr val="3F4444"/>
                </a:solidFill>
                <a:latin typeface="Roboto" panose="02000000000000000000" pitchFamily="2" charset="0"/>
                <a:ea typeface="Roboto" panose="02000000000000000000" pitchFamily="2" charset="0"/>
              </a:rPr>
              <a:t>cities with 1 to 10 million residents account for 29% of that potential</a:t>
            </a:r>
            <a:r>
              <a:rPr lang="es-ES" sz="2133" dirty="0">
                <a:solidFill>
                  <a:srgbClr val="3F4444"/>
                </a:solidFill>
                <a:latin typeface="Roboto" panose="02000000000000000000" pitchFamily="2" charset="0"/>
                <a:ea typeface="Roboto" panose="02000000000000000000" pitchFamily="2" charset="0"/>
              </a:rPr>
              <a:t>.</a:t>
            </a:r>
            <a:endParaRPr lang="en-GB" sz="2133" dirty="0">
              <a:solidFill>
                <a:srgbClr val="3F4444"/>
              </a:solidFill>
              <a:latin typeface="Roboto" panose="02000000000000000000" pitchFamily="2" charset="0"/>
              <a:ea typeface="Roboto" panose="02000000000000000000" pitchFamily="2" charset="0"/>
            </a:endParaRPr>
          </a:p>
          <a:p>
            <a:pPr marL="342900" indent="-342900" defTabSz="609585">
              <a:buFont typeface="Arial" panose="020B0604020202020204" pitchFamily="34" charset="0"/>
              <a:buChar char="•"/>
              <a:defRPr/>
            </a:pPr>
            <a:endParaRPr lang="en-US" sz="2133" dirty="0">
              <a:solidFill>
                <a:srgbClr val="3F4444"/>
              </a:solidFill>
              <a:latin typeface="Roboto" panose="02000000000000000000" pitchFamily="2" charset="0"/>
              <a:ea typeface="Roboto" panose="02000000000000000000" pitchFamily="2" charset="0"/>
            </a:endParaRPr>
          </a:p>
          <a:p>
            <a:pPr marL="342900" indent="-342900" defTabSz="609585">
              <a:buFont typeface="Arial" panose="020B0604020202020204" pitchFamily="34" charset="0"/>
              <a:buChar char="•"/>
              <a:defRPr/>
            </a:pPr>
            <a:r>
              <a:rPr lang="en-US" sz="2133" dirty="0">
                <a:solidFill>
                  <a:srgbClr val="3F4444"/>
                </a:solidFill>
                <a:latin typeface="Roboto" panose="02000000000000000000" pitchFamily="2" charset="0"/>
                <a:ea typeface="Roboto" panose="02000000000000000000" pitchFamily="2" charset="0"/>
              </a:rPr>
              <a:t>Ensuring that small and medium sized cities have </a:t>
            </a:r>
            <a:r>
              <a:rPr lang="en-US" sz="2133" dirty="0">
                <a:solidFill>
                  <a:schemeClr val="bg2"/>
                </a:solidFill>
                <a:latin typeface="Roboto" panose="02000000000000000000" pitchFamily="2" charset="0"/>
                <a:ea typeface="Roboto" panose="02000000000000000000" pitchFamily="2" charset="0"/>
              </a:rPr>
              <a:t>the knowledge and resources to grow sustainably and build resilience </a:t>
            </a:r>
            <a:r>
              <a:rPr lang="en-US" sz="2133" dirty="0">
                <a:solidFill>
                  <a:srgbClr val="3F4444"/>
                </a:solidFill>
                <a:latin typeface="Roboto" panose="02000000000000000000" pitchFamily="2" charset="0"/>
                <a:ea typeface="Roboto" panose="02000000000000000000" pitchFamily="2" charset="0"/>
              </a:rPr>
              <a:t>will be crucial to promoting broad-based prosperity across Brazil in the coming decades.</a:t>
            </a:r>
          </a:p>
        </p:txBody>
      </p:sp>
      <p:sp>
        <p:nvSpPr>
          <p:cNvPr id="2" name="Rectangle 1">
            <a:extLst>
              <a:ext uri="{FF2B5EF4-FFF2-40B4-BE49-F238E27FC236}">
                <a16:creationId xmlns:a16="http://schemas.microsoft.com/office/drawing/2014/main" id="{74A9F943-094E-DB4B-905C-3D569B7BDC35}"/>
              </a:ext>
            </a:extLst>
          </p:cNvPr>
          <p:cNvSpPr/>
          <p:nvPr/>
        </p:nvSpPr>
        <p:spPr>
          <a:xfrm>
            <a:off x="4876104" y="2047278"/>
            <a:ext cx="6858696" cy="666977"/>
          </a:xfrm>
          <a:prstGeom prst="rect">
            <a:avLst/>
          </a:prstGeom>
        </p:spPr>
        <p:txBody>
          <a:bodyPr wrap="square">
            <a:spAutoFit/>
          </a:bodyPr>
          <a:lstStyle/>
          <a:p>
            <a:pPr algn="ctr" defTabSz="609585">
              <a:defRPr/>
            </a:pPr>
            <a:r>
              <a:rPr lang="en-US" sz="1867" b="1" dirty="0">
                <a:solidFill>
                  <a:schemeClr val="tx2"/>
                </a:solidFill>
                <a:latin typeface="Arial" panose="020B0604020202020204"/>
              </a:rPr>
              <a:t>BRAZIL’S PROPORTION OF MITIGATION POTENTIAL IN CITIES IN 2050</a:t>
            </a:r>
          </a:p>
        </p:txBody>
      </p:sp>
      <p:sp>
        <p:nvSpPr>
          <p:cNvPr id="8" name="TextBox 7">
            <a:extLst>
              <a:ext uri="{FF2B5EF4-FFF2-40B4-BE49-F238E27FC236}">
                <a16:creationId xmlns:a16="http://schemas.microsoft.com/office/drawing/2014/main" id="{97EF1D5F-C6D2-D946-AA17-D9AA52552860}"/>
              </a:ext>
            </a:extLst>
          </p:cNvPr>
          <p:cNvSpPr txBox="1"/>
          <p:nvPr/>
        </p:nvSpPr>
        <p:spPr>
          <a:xfrm>
            <a:off x="5862205" y="5778411"/>
            <a:ext cx="5771103" cy="246221"/>
          </a:xfrm>
          <a:prstGeom prst="rect">
            <a:avLst/>
          </a:prstGeom>
          <a:noFill/>
        </p:spPr>
        <p:txBody>
          <a:bodyPr wrap="square" rtlCol="0">
            <a:spAutoFit/>
          </a:bodyPr>
          <a:lstStyle/>
          <a:p>
            <a:pPr algn="ctr" defTabSz="609585">
              <a:defRPr/>
            </a:pPr>
            <a:r>
              <a:rPr lang="en-US" sz="1000" i="1" dirty="0">
                <a:solidFill>
                  <a:srgbClr val="171C8F"/>
                </a:solidFill>
                <a:latin typeface="GoodPro" panose="020B0504020101020102" charset="0"/>
              </a:rPr>
              <a:t>Source: Stockholm Environmental Institute  for the Coalition for Urban Transitions, 2021</a:t>
            </a:r>
          </a:p>
        </p:txBody>
      </p:sp>
      <p:pic>
        <p:nvPicPr>
          <p:cNvPr id="9" name="Picture 2" descr="A picture containing shape&#10;&#10;Description automatically generated">
            <a:extLst>
              <a:ext uri="{FF2B5EF4-FFF2-40B4-BE49-F238E27FC236}">
                <a16:creationId xmlns:a16="http://schemas.microsoft.com/office/drawing/2014/main" id="{A75488C5-12AC-4384-9F7C-20F3EF80B9AF}"/>
              </a:ext>
            </a:extLst>
          </p:cNvPr>
          <p:cNvPicPr>
            <a:picLocks noChangeAspect="1"/>
          </p:cNvPicPr>
          <p:nvPr/>
        </p:nvPicPr>
        <p:blipFill rotWithShape="1">
          <a:blip r:embed="rId3"/>
          <a:srcRect l="74993" b="54778"/>
          <a:stretch/>
        </p:blipFill>
        <p:spPr>
          <a:xfrm>
            <a:off x="8608529" y="2629532"/>
            <a:ext cx="3029112" cy="2332045"/>
          </a:xfrm>
          <a:prstGeom prst="rect">
            <a:avLst/>
          </a:prstGeom>
        </p:spPr>
      </p:pic>
      <p:pic>
        <p:nvPicPr>
          <p:cNvPr id="7" name="Picture 6" descr="Icon&#10;&#10;Description automatically generated with medium confidence">
            <a:extLst>
              <a:ext uri="{FF2B5EF4-FFF2-40B4-BE49-F238E27FC236}">
                <a16:creationId xmlns:a16="http://schemas.microsoft.com/office/drawing/2014/main" id="{B3A0BFA2-B42A-3A4A-8ACE-A9CBE6C16216}"/>
              </a:ext>
            </a:extLst>
          </p:cNvPr>
          <p:cNvPicPr>
            <a:picLocks noChangeAspect="1"/>
          </p:cNvPicPr>
          <p:nvPr/>
        </p:nvPicPr>
        <p:blipFill>
          <a:blip r:embed="rId4"/>
          <a:stretch>
            <a:fillRect/>
          </a:stretch>
        </p:blipFill>
        <p:spPr>
          <a:xfrm>
            <a:off x="5864056" y="2982610"/>
            <a:ext cx="2883701" cy="2322272"/>
          </a:xfrm>
          <a:prstGeom prst="rect">
            <a:avLst/>
          </a:prstGeom>
        </p:spPr>
      </p:pic>
      <p:sp>
        <p:nvSpPr>
          <p:cNvPr id="11" name="TextBox 10">
            <a:extLst>
              <a:ext uri="{FF2B5EF4-FFF2-40B4-BE49-F238E27FC236}">
                <a16:creationId xmlns:a16="http://schemas.microsoft.com/office/drawing/2014/main" id="{6562F6C6-2B7E-1B4D-A49A-15181451CCCF}"/>
              </a:ext>
            </a:extLst>
          </p:cNvPr>
          <p:cNvSpPr txBox="1"/>
          <p:nvPr/>
        </p:nvSpPr>
        <p:spPr>
          <a:xfrm>
            <a:off x="6775151" y="3922555"/>
            <a:ext cx="1061509" cy="379656"/>
          </a:xfrm>
          <a:prstGeom prst="rect">
            <a:avLst/>
          </a:prstGeom>
          <a:solidFill>
            <a:schemeClr val="bg1">
              <a:alpha val="90000"/>
            </a:schemeClr>
          </a:solidFill>
        </p:spPr>
        <p:txBody>
          <a:bodyPr wrap="none" rtlCol="0">
            <a:spAutoFit/>
          </a:bodyPr>
          <a:lstStyle/>
          <a:p>
            <a:pPr algn="ctr" defTabSz="609585"/>
            <a:r>
              <a:rPr lang="en-US" sz="1867" b="1" dirty="0">
                <a:solidFill>
                  <a:srgbClr val="171C8F"/>
                </a:solidFill>
                <a:latin typeface="Arial" panose="020B0604020202020204"/>
              </a:rPr>
              <a:t>BRAZIL</a:t>
            </a:r>
          </a:p>
        </p:txBody>
      </p:sp>
    </p:spTree>
    <p:extLst>
      <p:ext uri="{BB962C8B-B14F-4D97-AF65-F5344CB8AC3E}">
        <p14:creationId xmlns:p14="http://schemas.microsoft.com/office/powerpoint/2010/main" val="14228370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A7760E-35FA-2945-9B05-99E7A900D83B}"/>
              </a:ext>
            </a:extLst>
          </p:cNvPr>
          <p:cNvSpPr>
            <a:spLocks noGrp="1"/>
          </p:cNvSpPr>
          <p:nvPr>
            <p:ph type="title"/>
          </p:nvPr>
        </p:nvSpPr>
        <p:spPr>
          <a:xfrm>
            <a:off x="276211" y="299640"/>
            <a:ext cx="11452951" cy="1019696"/>
          </a:xfrm>
        </p:spPr>
        <p:txBody>
          <a:bodyPr>
            <a:noAutofit/>
          </a:bodyPr>
          <a:lstStyle/>
          <a:p>
            <a:r>
              <a:rPr lang="en-US" sz="3733" dirty="0"/>
              <a:t>Investing in decarbonising Brazil’s cities could yield substantial economic benefits</a:t>
            </a:r>
          </a:p>
        </p:txBody>
      </p:sp>
      <p:sp>
        <p:nvSpPr>
          <p:cNvPr id="6" name="Rectangle 5">
            <a:extLst>
              <a:ext uri="{FF2B5EF4-FFF2-40B4-BE49-F238E27FC236}">
                <a16:creationId xmlns:a16="http://schemas.microsoft.com/office/drawing/2014/main" id="{DE9FC10D-9404-724C-8910-D2F477B20D64}"/>
              </a:ext>
            </a:extLst>
          </p:cNvPr>
          <p:cNvSpPr/>
          <p:nvPr/>
        </p:nvSpPr>
        <p:spPr>
          <a:xfrm>
            <a:off x="7615004" y="1757023"/>
            <a:ext cx="4397115" cy="3929987"/>
          </a:xfrm>
          <a:prstGeom prst="rect">
            <a:avLst/>
          </a:prstGeom>
        </p:spPr>
        <p:txBody>
          <a:bodyPr wrap="square">
            <a:spAutoFit/>
          </a:bodyPr>
          <a:lstStyle/>
          <a:p>
            <a:pPr defTabSz="609585"/>
            <a:r>
              <a:rPr lang="en-US" sz="2267" b="1" dirty="0">
                <a:solidFill>
                  <a:srgbClr val="171C8F"/>
                </a:solidFill>
                <a:latin typeface="GoodPro" panose="020B0504020101020102" charset="0"/>
              </a:rPr>
              <a:t>Fully implemented the modelled low-carbon measures would: </a:t>
            </a:r>
          </a:p>
          <a:p>
            <a:pPr marL="342882" indent="-342882" defTabSz="609585">
              <a:buFont typeface="Arial" panose="020B0604020202020204" pitchFamily="34" charset="0"/>
              <a:buChar char="•"/>
            </a:pPr>
            <a:r>
              <a:rPr lang="en-US" sz="2267" dirty="0">
                <a:solidFill>
                  <a:srgbClr val="171C8F"/>
                </a:solidFill>
                <a:latin typeface="GoodPro" panose="020B0504020101020102" charset="0"/>
              </a:rPr>
              <a:t>Require cumulative investments of US$1.7 trillion</a:t>
            </a:r>
          </a:p>
          <a:p>
            <a:pPr marL="342882" indent="-342882" defTabSz="609585">
              <a:buFont typeface="Arial" panose="020B0604020202020204" pitchFamily="34" charset="0"/>
              <a:buChar char="•"/>
            </a:pPr>
            <a:r>
              <a:rPr lang="en-US" sz="2267" dirty="0">
                <a:solidFill>
                  <a:srgbClr val="171C8F"/>
                </a:solidFill>
                <a:latin typeface="GoodPro" panose="020B0504020101020102" charset="0"/>
              </a:rPr>
              <a:t>Yield </a:t>
            </a:r>
            <a:r>
              <a:rPr lang="en-US" sz="2267" dirty="0">
                <a:solidFill>
                  <a:srgbClr val="FF8F1C"/>
                </a:solidFill>
                <a:latin typeface="GoodPro" panose="020B0504020101020102" charset="0"/>
              </a:rPr>
              <a:t>returns with a net present value of at least US$370 billion by 2050, based on cost savings alone</a:t>
            </a:r>
            <a:endParaRPr lang="en-US" sz="2267" dirty="0">
              <a:solidFill>
                <a:srgbClr val="171C8F"/>
              </a:solidFill>
              <a:latin typeface="GoodPro" panose="020B0504020101020102" charset="0"/>
            </a:endParaRPr>
          </a:p>
          <a:p>
            <a:pPr marL="342882" indent="-342882" defTabSz="609585">
              <a:buFont typeface="Arial" panose="020B0604020202020204" pitchFamily="34" charset="0"/>
              <a:buChar char="•"/>
            </a:pPr>
            <a:r>
              <a:rPr lang="en-US" sz="2267" dirty="0">
                <a:solidFill>
                  <a:srgbClr val="171C8F"/>
                </a:solidFill>
                <a:latin typeface="GoodPro" panose="020B0504020101020102" charset="0"/>
              </a:rPr>
              <a:t>Support </a:t>
            </a:r>
            <a:r>
              <a:rPr lang="en-US" sz="2267" dirty="0">
                <a:solidFill>
                  <a:srgbClr val="FF8F1C"/>
                </a:solidFill>
                <a:latin typeface="GoodPro" panose="020B0504020101020102" charset="0"/>
              </a:rPr>
              <a:t>4.5 million new jobs in 2030</a:t>
            </a:r>
            <a:r>
              <a:rPr lang="en-US" sz="2267" dirty="0">
                <a:solidFill>
                  <a:srgbClr val="171C8F"/>
                </a:solidFill>
                <a:latin typeface="GoodPro" panose="020B0504020101020102" charset="0"/>
              </a:rPr>
              <a:t>, mostly in the buildings sector</a:t>
            </a:r>
          </a:p>
        </p:txBody>
      </p:sp>
      <p:pic>
        <p:nvPicPr>
          <p:cNvPr id="4" name="Picture 3" descr="Chart, diagram&#10;&#10;Description automatically generated">
            <a:extLst>
              <a:ext uri="{FF2B5EF4-FFF2-40B4-BE49-F238E27FC236}">
                <a16:creationId xmlns:a16="http://schemas.microsoft.com/office/drawing/2014/main" id="{1D37FB6F-C236-9743-B650-34337DACBAEB}"/>
              </a:ext>
            </a:extLst>
          </p:cNvPr>
          <p:cNvPicPr>
            <a:picLocks noChangeAspect="1"/>
          </p:cNvPicPr>
          <p:nvPr/>
        </p:nvPicPr>
        <p:blipFill rotWithShape="1">
          <a:blip r:embed="rId3"/>
          <a:srcRect r="1237"/>
          <a:stretch/>
        </p:blipFill>
        <p:spPr>
          <a:xfrm>
            <a:off x="494674" y="1846391"/>
            <a:ext cx="6730586" cy="3840619"/>
          </a:xfrm>
          <a:prstGeom prst="rect">
            <a:avLst/>
          </a:prstGeom>
        </p:spPr>
      </p:pic>
      <p:sp>
        <p:nvSpPr>
          <p:cNvPr id="7" name="TextBox 6">
            <a:extLst>
              <a:ext uri="{FF2B5EF4-FFF2-40B4-BE49-F238E27FC236}">
                <a16:creationId xmlns:a16="http://schemas.microsoft.com/office/drawing/2014/main" id="{4CE02BB2-5BAB-F945-8DBB-942D6405346A}"/>
              </a:ext>
            </a:extLst>
          </p:cNvPr>
          <p:cNvSpPr txBox="1"/>
          <p:nvPr/>
        </p:nvSpPr>
        <p:spPr>
          <a:xfrm>
            <a:off x="494674" y="6509663"/>
            <a:ext cx="4011034" cy="246221"/>
          </a:xfrm>
          <a:prstGeom prst="rect">
            <a:avLst/>
          </a:prstGeom>
          <a:noFill/>
        </p:spPr>
        <p:txBody>
          <a:bodyPr wrap="none" rtlCol="0">
            <a:spAutoFit/>
          </a:bodyPr>
          <a:lstStyle/>
          <a:p>
            <a:r>
              <a:rPr lang="en-US" sz="1000" i="1" dirty="0">
                <a:solidFill>
                  <a:schemeClr val="tx2"/>
                </a:solidFill>
                <a:latin typeface="GoodPro" panose="020B0504020101020102" pitchFamily="34" charset="77"/>
              </a:rPr>
              <a:t>Source: Modelling by the Stockholm Environment Institute for the Coalition</a:t>
            </a:r>
          </a:p>
        </p:txBody>
      </p:sp>
      <p:sp>
        <p:nvSpPr>
          <p:cNvPr id="8" name="TextBox 7">
            <a:extLst>
              <a:ext uri="{FF2B5EF4-FFF2-40B4-BE49-F238E27FC236}">
                <a16:creationId xmlns:a16="http://schemas.microsoft.com/office/drawing/2014/main" id="{FEADD4DA-16FB-F24E-8C24-2A61B5EC3A70}"/>
              </a:ext>
            </a:extLst>
          </p:cNvPr>
          <p:cNvSpPr txBox="1"/>
          <p:nvPr/>
        </p:nvSpPr>
        <p:spPr>
          <a:xfrm>
            <a:off x="220803" y="5805949"/>
            <a:ext cx="7278328"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600" b="1" cap="all" dirty="0">
                <a:solidFill>
                  <a:srgbClr val="171C8F"/>
                </a:solidFill>
                <a:ea typeface="黑体"/>
              </a:rPr>
              <a:t>Technically feasible potential to reduce GHG emissions from BRAZILIAN cities by 2050, by sector</a:t>
            </a:r>
            <a:endParaRPr lang="en-US" sz="1600" cap="all" dirty="0"/>
          </a:p>
        </p:txBody>
      </p:sp>
    </p:spTree>
    <p:extLst>
      <p:ext uri="{BB962C8B-B14F-4D97-AF65-F5344CB8AC3E}">
        <p14:creationId xmlns:p14="http://schemas.microsoft.com/office/powerpoint/2010/main" val="457407078"/>
      </p:ext>
    </p:extLst>
  </p:cSld>
  <p:clrMapOvr>
    <a:masterClrMapping/>
  </p:clrMapOvr>
</p:sld>
</file>

<file path=ppt/theme/theme1.xml><?xml version="1.0" encoding="utf-8"?>
<a:theme xmlns:a="http://schemas.openxmlformats.org/drawingml/2006/main" name="CUT Theme slide (white bg)">
  <a:themeElements>
    <a:clrScheme name="CUT – Theme">
      <a:dk1>
        <a:srgbClr val="000000"/>
      </a:dk1>
      <a:lt1>
        <a:srgbClr val="FFFFFF"/>
      </a:lt1>
      <a:dk2>
        <a:srgbClr val="171C8F"/>
      </a:dk2>
      <a:lt2>
        <a:srgbClr val="FF8F1C"/>
      </a:lt2>
      <a:accent1>
        <a:srgbClr val="71CC98"/>
      </a:accent1>
      <a:accent2>
        <a:srgbClr val="007367"/>
      </a:accent2>
      <a:accent3>
        <a:srgbClr val="FB637E"/>
      </a:accent3>
      <a:accent4>
        <a:srgbClr val="910048"/>
      </a:accent4>
      <a:accent5>
        <a:srgbClr val="89ABE3"/>
      </a:accent5>
      <a:accent6>
        <a:srgbClr val="3F4444"/>
      </a:accent6>
      <a:hlink>
        <a:srgbClr val="171C8F"/>
      </a:hlink>
      <a:folHlink>
        <a:srgbClr val="B2B3B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UO_PPT_template" id="{2BBB23BF-4C5C-E540-910E-E158B78DD81F}" vid="{35C31C85-C557-C54E-A9CD-39234E149DAB}"/>
    </a:ext>
  </a:extLst>
</a:theme>
</file>

<file path=ppt/theme/theme2.xml><?xml version="1.0" encoding="utf-8"?>
<a:theme xmlns:a="http://schemas.openxmlformats.org/drawingml/2006/main" name="1_CUT Theme slide (white bg)">
  <a:themeElements>
    <a:clrScheme name="CUT – Theme">
      <a:dk1>
        <a:srgbClr val="000000"/>
      </a:dk1>
      <a:lt1>
        <a:srgbClr val="FFFFFF"/>
      </a:lt1>
      <a:dk2>
        <a:srgbClr val="171C8F"/>
      </a:dk2>
      <a:lt2>
        <a:srgbClr val="FF8F1C"/>
      </a:lt2>
      <a:accent1>
        <a:srgbClr val="71CC98"/>
      </a:accent1>
      <a:accent2>
        <a:srgbClr val="007367"/>
      </a:accent2>
      <a:accent3>
        <a:srgbClr val="FB637E"/>
      </a:accent3>
      <a:accent4>
        <a:srgbClr val="910048"/>
      </a:accent4>
      <a:accent5>
        <a:srgbClr val="89ABE3"/>
      </a:accent5>
      <a:accent6>
        <a:srgbClr val="3F4444"/>
      </a:accent6>
      <a:hlink>
        <a:srgbClr val="171C8F"/>
      </a:hlink>
      <a:folHlink>
        <a:srgbClr val="B2B3B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UO_PPT_template" id="{2BBB23BF-4C5C-E540-910E-E158B78DD81F}" vid="{35C31C85-C557-C54E-A9CD-39234E149DA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52F4445A8530F4186050C90BC7D9697" ma:contentTypeVersion="23" ma:contentTypeDescription="Create a new document." ma:contentTypeScope="" ma:versionID="cef719bf634d8495842026bb89f8b0c8">
  <xsd:schema xmlns:xsd="http://www.w3.org/2001/XMLSchema" xmlns:xs="http://www.w3.org/2001/XMLSchema" xmlns:p="http://schemas.microsoft.com/office/2006/metadata/properties" xmlns:ns1="http://schemas.microsoft.com/sharepoint/v3" xmlns:ns2="54dc29e5-a604-4bb4-acc0-3bc6745e3d60" xmlns:ns3="9d07b42b-afa3-444f-a418-2b77411a8b7d" targetNamespace="http://schemas.microsoft.com/office/2006/metadata/properties" ma:root="true" ma:fieldsID="c26d5cfa236844e243985c6339e1f7c0" ns1:_="" ns2:_="" ns3:_="">
    <xsd:import namespace="http://schemas.microsoft.com/sharepoint/v3"/>
    <xsd:import namespace="54dc29e5-a604-4bb4-acc0-3bc6745e3d60"/>
    <xsd:import namespace="9d07b42b-afa3-444f-a418-2b77411a8b7d"/>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EventHashCode" minOccurs="0"/>
                <xsd:element ref="ns3:MediaServiceGenerationTime" minOccurs="0"/>
                <xsd:element ref="ns3:MediaServiceAutoKeyPoints" minOccurs="0"/>
                <xsd:element ref="ns3:MediaServiceKeyPoints" minOccurs="0"/>
                <xsd:element ref="ns1:_ip_UnifiedCompliancePolicyProperties" minOccurs="0"/>
                <xsd:element ref="ns1:_ip_UnifiedCompliancePolicyUIActio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4dc29e5-a604-4bb4-acc0-3bc6745e3d60"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d07b42b-afa3-444f-a418-2b77411a8b7d"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Location" ma:index="15"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07722CC6-6134-4A92-B044-E0F3AA24078F}">
  <ds:schemaRefs>
    <ds:schemaRef ds:uri="http://schemas.microsoft.com/sharepoint/v3/contenttype/forms"/>
  </ds:schemaRefs>
</ds:datastoreItem>
</file>

<file path=customXml/itemProps2.xml><?xml version="1.0" encoding="utf-8"?>
<ds:datastoreItem xmlns:ds="http://schemas.openxmlformats.org/officeDocument/2006/customXml" ds:itemID="{7279F85D-D997-43AD-BBA7-40D80BF174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54dc29e5-a604-4bb4-acc0-3bc6745e3d60"/>
    <ds:schemaRef ds:uri="9d07b42b-afa3-444f-a418-2b77411a8b7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5E54AFD-6510-4589-879E-39FD4D96F101}">
  <ds:schemaRefs>
    <ds:schemaRef ds:uri="http://schemas.microsoft.com/office/2006/metadata/properties"/>
    <ds:schemaRef ds:uri="http://purl.org/dc/dcmitype/"/>
    <ds:schemaRef ds:uri="http://www.w3.org/XML/1998/namespace"/>
    <ds:schemaRef ds:uri="9d07b42b-afa3-444f-a418-2b77411a8b7d"/>
    <ds:schemaRef ds:uri="http://purl.org/dc/elements/1.1/"/>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54dc29e5-a604-4bb4-acc0-3bc6745e3d60"/>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otalTime>666</TotalTime>
  <Words>907</Words>
  <Application>Microsoft Macintosh PowerPoint</Application>
  <PresentationFormat>Widescreen</PresentationFormat>
  <Paragraphs>95</Paragraphs>
  <Slides>12</Slides>
  <Notes>8</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12</vt:i4>
      </vt:variant>
    </vt:vector>
  </HeadingPairs>
  <TitlesOfParts>
    <vt:vector size="19" baseType="lpstr">
      <vt:lpstr>Arial</vt:lpstr>
      <vt:lpstr>Calibri</vt:lpstr>
      <vt:lpstr>GoodPro</vt:lpstr>
      <vt:lpstr>Roboto</vt:lpstr>
      <vt:lpstr>Roboto Condensed</vt:lpstr>
      <vt:lpstr>CUT Theme slide (white bg)</vt:lpstr>
      <vt:lpstr>1_CUT Theme slide (white bg)</vt:lpstr>
      <vt:lpstr>PowerPoint Presentation</vt:lpstr>
      <vt:lpstr>PowerPoint Presentation</vt:lpstr>
      <vt:lpstr>PARTNERS</vt:lpstr>
      <vt:lpstr>PowerPoint Presentation</vt:lpstr>
      <vt:lpstr>Cities will be critical to solving triple challenge of recovery, development, and climate change </vt:lpstr>
      <vt:lpstr>PowerPoint Presentation</vt:lpstr>
      <vt:lpstr>Brazil’s Cities are Already Facing Challenges</vt:lpstr>
      <vt:lpstr>PowerPoint Presentation</vt:lpstr>
      <vt:lpstr>Investing in decarbonising Brazil’s cities could yield substantial economic benefits</vt:lpstr>
      <vt:lpstr>PowerPoint Presentation</vt:lpstr>
      <vt:lpstr>Recommendations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Sophia Vitello</dc:creator>
  <cp:lastModifiedBy>Sophia Vitello</cp:lastModifiedBy>
  <cp:revision>58</cp:revision>
  <dcterms:created xsi:type="dcterms:W3CDTF">2021-05-27T13:46:15Z</dcterms:created>
  <dcterms:modified xsi:type="dcterms:W3CDTF">2021-11-10T15:38:56Z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0x010100B52F4445A8530F4186050C90BC7D9697</vt:lpwstr>
  </property>
</Properties>
</file>