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8" r:id="rId4"/>
    <p:sldMasterId id="2147483704" r:id="rId5"/>
  </p:sldMasterIdLst>
  <p:notesMasterIdLst>
    <p:notesMasterId r:id="rId17"/>
  </p:notesMasterIdLst>
  <p:handoutMasterIdLst>
    <p:handoutMasterId r:id="rId18"/>
  </p:handoutMasterIdLst>
  <p:sldIdLst>
    <p:sldId id="303" r:id="rId6"/>
    <p:sldId id="837" r:id="rId7"/>
    <p:sldId id="869" r:id="rId8"/>
    <p:sldId id="840" r:id="rId9"/>
    <p:sldId id="789" r:id="rId10"/>
    <p:sldId id="812" r:id="rId11"/>
    <p:sldId id="798" r:id="rId12"/>
    <p:sldId id="762" r:id="rId13"/>
    <p:sldId id="832" r:id="rId14"/>
    <p:sldId id="821" r:id="rId15"/>
    <p:sldId id="874" r:id="rId16"/>
  </p:sldIdLst>
  <p:sldSz cx="9144000" cy="5143500" type="screen16x9"/>
  <p:notesSz cx="6858000" cy="9144000"/>
  <p:embeddedFontLst>
    <p:embeddedFont>
      <p:font typeface="Calibri" panose="020F0502020204030204" pitchFamily="34" charset="0"/>
      <p:regular r:id="rId19"/>
      <p:bold r:id="rId20"/>
      <p:italic r:id="rId21"/>
      <p:boldItalic r:id="rId22"/>
    </p:embeddedFont>
    <p:embeddedFont>
      <p:font typeface="GoodPro" panose="020B0504020101020102"/>
      <p:regular r:id="rId23"/>
    </p:embeddedFont>
    <p:embeddedFont>
      <p:font typeface="Roboto" panose="02000000000000000000" pitchFamily="2" charset="0"/>
      <p:regular r:id="rId24"/>
      <p:bold r:id="rId25"/>
      <p:italic r:id="rId26"/>
      <p:boldItalic r:id="rId27"/>
    </p:embeddedFont>
    <p:embeddedFont>
      <p:font typeface="Roboto Condensed" panose="02000000000000000000" pitchFamily="2" charset="0"/>
      <p:regular r:id="rId28"/>
      <p:bold r:id="rId29"/>
      <p:italic r:id="rId30"/>
      <p:boldItalic r:id="rId3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phia Vitello" initials="SV" lastIdx="7" clrIdx="0">
    <p:extLst>
      <p:ext uri="{19B8F6BF-5375-455C-9EA6-DF929625EA0E}">
        <p15:presenceInfo xmlns:p15="http://schemas.microsoft.com/office/powerpoint/2012/main" userId="S::sbv25@georgetown.edu::bd2ccbfa-2622-4a5f-9b26-81ac747a9812" providerId="AD"/>
      </p:ext>
    </p:extLst>
  </p:cmAuthor>
  <p:cmAuthor id="2" name="Alfredo Daniel Redondo" initials="ADR" lastIdx="7" clrIdx="1">
    <p:extLst>
      <p:ext uri="{19B8F6BF-5375-455C-9EA6-DF929625EA0E}">
        <p15:presenceInfo xmlns:p15="http://schemas.microsoft.com/office/powerpoint/2012/main" userId="0941f49a069e53d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141516-4D76-FE44-90AC-AEBAA1053855}" v="2" dt="2021-11-10T15:40:27.2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79"/>
    <p:restoredTop sz="93284"/>
  </p:normalViewPr>
  <p:slideViewPr>
    <p:cSldViewPr snapToGrid="0" snapToObjects="1">
      <p:cViewPr varScale="1">
        <p:scale>
          <a:sx n="113" d="100"/>
          <a:sy n="113" d="100"/>
        </p:scale>
        <p:origin x="1008" y="176"/>
      </p:cViewPr>
      <p:guideLst/>
    </p:cSldViewPr>
  </p:slideViewPr>
  <p:notesTextViewPr>
    <p:cViewPr>
      <p:scale>
        <a:sx n="1" d="1"/>
        <a:sy n="1" d="1"/>
      </p:scale>
      <p:origin x="0" y="0"/>
    </p:cViewPr>
  </p:notesTextViewPr>
  <p:notesViewPr>
    <p:cSldViewPr snapToGrid="0" snapToObjects="1">
      <p:cViewPr varScale="1">
        <p:scale>
          <a:sx n="93" d="100"/>
          <a:sy n="93" d="100"/>
        </p:scale>
        <p:origin x="3392" y="2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handoutMaster" Target="handoutMasters/handoutMaster1.xml"/><Relationship Id="rId26" Type="http://schemas.openxmlformats.org/officeDocument/2006/relationships/font" Target="fonts/font8.fntdata"/><Relationship Id="rId21" Type="http://schemas.openxmlformats.org/officeDocument/2006/relationships/font" Target="fonts/font3.fntdata"/><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5" Type="http://schemas.openxmlformats.org/officeDocument/2006/relationships/font" Target="fonts/font7.fntdata"/><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6.fntdata"/><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phia Vitello" userId="ae07e122-5fd4-4490-a4c2-d5ae1d1b5ac3" providerId="ADAL" clId="{84141516-4D76-FE44-90AC-AEBAA1053855}"/>
    <pc:docChg chg="custSel addSld delSld modSld">
      <pc:chgData name="Sophia Vitello" userId="ae07e122-5fd4-4490-a4c2-d5ae1d1b5ac3" providerId="ADAL" clId="{84141516-4D76-FE44-90AC-AEBAA1053855}" dt="2021-11-10T15:40:40.918" v="342" actId="20577"/>
      <pc:docMkLst>
        <pc:docMk/>
      </pc:docMkLst>
      <pc:sldChg chg="addSp modSp mod">
        <pc:chgData name="Sophia Vitello" userId="ae07e122-5fd4-4490-a4c2-d5ae1d1b5ac3" providerId="ADAL" clId="{84141516-4D76-FE44-90AC-AEBAA1053855}" dt="2021-11-10T15:05:10.377" v="78" actId="255"/>
        <pc:sldMkLst>
          <pc:docMk/>
          <pc:sldMk cId="457407078" sldId="762"/>
        </pc:sldMkLst>
        <pc:spChg chg="add mod">
          <ac:chgData name="Sophia Vitello" userId="ae07e122-5fd4-4490-a4c2-d5ae1d1b5ac3" providerId="ADAL" clId="{84141516-4D76-FE44-90AC-AEBAA1053855}" dt="2021-11-10T15:05:02.230" v="76" actId="1076"/>
          <ac:spMkLst>
            <pc:docMk/>
            <pc:sldMk cId="457407078" sldId="762"/>
            <ac:spMk id="7" creationId="{D3B47AEE-62BA-BA4C-8DFD-27DC7CA8428B}"/>
          </ac:spMkLst>
        </pc:spChg>
        <pc:spChg chg="mod">
          <ac:chgData name="Sophia Vitello" userId="ae07e122-5fd4-4490-a4c2-d5ae1d1b5ac3" providerId="ADAL" clId="{84141516-4D76-FE44-90AC-AEBAA1053855}" dt="2021-11-10T15:05:10.377" v="78" actId="255"/>
          <ac:spMkLst>
            <pc:docMk/>
            <pc:sldMk cId="457407078" sldId="762"/>
            <ac:spMk id="10" creationId="{739107AA-5BBF-6D45-9B35-96E9B4786E1A}"/>
          </ac:spMkLst>
        </pc:spChg>
      </pc:sldChg>
      <pc:sldChg chg="modSp mod">
        <pc:chgData name="Sophia Vitello" userId="ae07e122-5fd4-4490-a4c2-d5ae1d1b5ac3" providerId="ADAL" clId="{84141516-4D76-FE44-90AC-AEBAA1053855}" dt="2021-11-10T15:26:52.213" v="259" actId="1076"/>
        <pc:sldMkLst>
          <pc:docMk/>
          <pc:sldMk cId="1422837003" sldId="798"/>
        </pc:sldMkLst>
        <pc:spChg chg="mod">
          <ac:chgData name="Sophia Vitello" userId="ae07e122-5fd4-4490-a4c2-d5ae1d1b5ac3" providerId="ADAL" clId="{84141516-4D76-FE44-90AC-AEBAA1053855}" dt="2021-11-10T15:02:21.641" v="53" actId="207"/>
          <ac:spMkLst>
            <pc:docMk/>
            <pc:sldMk cId="1422837003" sldId="798"/>
            <ac:spMk id="2" creationId="{74A9F943-094E-DB4B-905C-3D569B7BDC35}"/>
          </ac:spMkLst>
        </pc:spChg>
        <pc:spChg chg="mod">
          <ac:chgData name="Sophia Vitello" userId="ae07e122-5fd4-4490-a4c2-d5ae1d1b5ac3" providerId="ADAL" clId="{84141516-4D76-FE44-90AC-AEBAA1053855}" dt="2021-11-10T15:26:14.518" v="256" actId="14100"/>
          <ac:spMkLst>
            <pc:docMk/>
            <pc:sldMk cId="1422837003" sldId="798"/>
            <ac:spMk id="6" creationId="{1606D666-27DF-B04E-819A-909FA04FE097}"/>
          </ac:spMkLst>
        </pc:spChg>
        <pc:spChg chg="mod">
          <ac:chgData name="Sophia Vitello" userId="ae07e122-5fd4-4490-a4c2-d5ae1d1b5ac3" providerId="ADAL" clId="{84141516-4D76-FE44-90AC-AEBAA1053855}" dt="2021-11-10T15:26:52.213" v="259" actId="1076"/>
          <ac:spMkLst>
            <pc:docMk/>
            <pc:sldMk cId="1422837003" sldId="798"/>
            <ac:spMk id="8" creationId="{97EF1D5F-C6D2-D946-AA17-D9AA52552860}"/>
          </ac:spMkLst>
        </pc:spChg>
      </pc:sldChg>
      <pc:sldChg chg="modSp mod">
        <pc:chgData name="Sophia Vitello" userId="ae07e122-5fd4-4490-a4c2-d5ae1d1b5ac3" providerId="ADAL" clId="{84141516-4D76-FE44-90AC-AEBAA1053855}" dt="2021-11-10T15:02:11.048" v="51" actId="122"/>
        <pc:sldMkLst>
          <pc:docMk/>
          <pc:sldMk cId="218048611" sldId="812"/>
        </pc:sldMkLst>
        <pc:spChg chg="mod">
          <ac:chgData name="Sophia Vitello" userId="ae07e122-5fd4-4490-a4c2-d5ae1d1b5ac3" providerId="ADAL" clId="{84141516-4D76-FE44-90AC-AEBAA1053855}" dt="2021-11-10T15:02:11.048" v="51" actId="122"/>
          <ac:spMkLst>
            <pc:docMk/>
            <pc:sldMk cId="218048611" sldId="812"/>
            <ac:spMk id="6" creationId="{8852A7E5-C6CA-46B5-AC63-C51A9296CC2F}"/>
          </ac:spMkLst>
        </pc:spChg>
      </pc:sldChg>
      <pc:sldChg chg="modNotesTx">
        <pc:chgData name="Sophia Vitello" userId="ae07e122-5fd4-4490-a4c2-d5ae1d1b5ac3" providerId="ADAL" clId="{84141516-4D76-FE44-90AC-AEBAA1053855}" dt="2021-11-10T15:12:08.642" v="166" actId="20577"/>
        <pc:sldMkLst>
          <pc:docMk/>
          <pc:sldMk cId="2342671108" sldId="821"/>
        </pc:sldMkLst>
      </pc:sldChg>
      <pc:sldChg chg="modSp mod delCm modNotesTx">
        <pc:chgData name="Sophia Vitello" userId="ae07e122-5fd4-4490-a4c2-d5ae1d1b5ac3" providerId="ADAL" clId="{84141516-4D76-FE44-90AC-AEBAA1053855}" dt="2021-11-10T15:29:49.798" v="315" actId="20577"/>
        <pc:sldMkLst>
          <pc:docMk/>
          <pc:sldMk cId="3545950718" sldId="832"/>
        </pc:sldMkLst>
        <pc:spChg chg="mod">
          <ac:chgData name="Sophia Vitello" userId="ae07e122-5fd4-4490-a4c2-d5ae1d1b5ac3" providerId="ADAL" clId="{84141516-4D76-FE44-90AC-AEBAA1053855}" dt="2021-11-10T15:10:32.820" v="139" actId="2711"/>
          <ac:spMkLst>
            <pc:docMk/>
            <pc:sldMk cId="3545950718" sldId="832"/>
            <ac:spMk id="20" creationId="{0EEE8E8E-B311-A546-95CD-112249D904B5}"/>
          </ac:spMkLst>
        </pc:spChg>
      </pc:sldChg>
      <pc:sldChg chg="modSp mod modNotesTx">
        <pc:chgData name="Sophia Vitello" userId="ae07e122-5fd4-4490-a4c2-d5ae1d1b5ac3" providerId="ADAL" clId="{84141516-4D76-FE44-90AC-AEBAA1053855}" dt="2021-11-10T15:34:55.209" v="332" actId="27636"/>
        <pc:sldMkLst>
          <pc:docMk/>
          <pc:sldMk cId="3087081530" sldId="840"/>
        </pc:sldMkLst>
        <pc:spChg chg="mod">
          <ac:chgData name="Sophia Vitello" userId="ae07e122-5fd4-4490-a4c2-d5ae1d1b5ac3" providerId="ADAL" clId="{84141516-4D76-FE44-90AC-AEBAA1053855}" dt="2021-11-10T14:56:45.489" v="47" actId="1076"/>
          <ac:spMkLst>
            <pc:docMk/>
            <pc:sldMk cId="3087081530" sldId="840"/>
            <ac:spMk id="2" creationId="{2FBCB779-7BE7-264A-81EF-2CCFFDD15656}"/>
          </ac:spMkLst>
        </pc:spChg>
        <pc:spChg chg="mod">
          <ac:chgData name="Sophia Vitello" userId="ae07e122-5fd4-4490-a4c2-d5ae1d1b5ac3" providerId="ADAL" clId="{84141516-4D76-FE44-90AC-AEBAA1053855}" dt="2021-11-10T15:34:55.209" v="332" actId="27636"/>
          <ac:spMkLst>
            <pc:docMk/>
            <pc:sldMk cId="3087081530" sldId="840"/>
            <ac:spMk id="3" creationId="{385E42FD-E82A-6443-8D9F-CBD618146E4E}"/>
          </ac:spMkLst>
        </pc:spChg>
      </pc:sldChg>
      <pc:sldChg chg="del">
        <pc:chgData name="Sophia Vitello" userId="ae07e122-5fd4-4490-a4c2-d5ae1d1b5ac3" providerId="ADAL" clId="{84141516-4D76-FE44-90AC-AEBAA1053855}" dt="2021-11-10T14:57:34.336" v="48" actId="2696"/>
        <pc:sldMkLst>
          <pc:docMk/>
          <pc:sldMk cId="1356712282" sldId="841"/>
        </pc:sldMkLst>
      </pc:sldChg>
      <pc:sldChg chg="del">
        <pc:chgData name="Sophia Vitello" userId="ae07e122-5fd4-4490-a4c2-d5ae1d1b5ac3" providerId="ADAL" clId="{84141516-4D76-FE44-90AC-AEBAA1053855}" dt="2021-11-10T15:40:31.031" v="334" actId="2696"/>
        <pc:sldMkLst>
          <pc:docMk/>
          <pc:sldMk cId="2916799447" sldId="868"/>
        </pc:sldMkLst>
      </pc:sldChg>
      <pc:sldChg chg="modNotesTx">
        <pc:chgData name="Sophia Vitello" userId="ae07e122-5fd4-4490-a4c2-d5ae1d1b5ac3" providerId="ADAL" clId="{84141516-4D76-FE44-90AC-AEBAA1053855}" dt="2021-11-10T14:53:11.148" v="40" actId="20577"/>
        <pc:sldMkLst>
          <pc:docMk/>
          <pc:sldMk cId="901937222" sldId="869"/>
        </pc:sldMkLst>
      </pc:sldChg>
      <pc:sldChg chg="modSp add mod">
        <pc:chgData name="Sophia Vitello" userId="ae07e122-5fd4-4490-a4c2-d5ae1d1b5ac3" providerId="ADAL" clId="{84141516-4D76-FE44-90AC-AEBAA1053855}" dt="2021-11-10T15:40:40.918" v="342" actId="20577"/>
        <pc:sldMkLst>
          <pc:docMk/>
          <pc:sldMk cId="1789934214" sldId="874"/>
        </pc:sldMkLst>
        <pc:spChg chg="mod">
          <ac:chgData name="Sophia Vitello" userId="ae07e122-5fd4-4490-a4c2-d5ae1d1b5ac3" providerId="ADAL" clId="{84141516-4D76-FE44-90AC-AEBAA1053855}" dt="2021-11-10T15:40:40.918" v="342" actId="20577"/>
          <ac:spMkLst>
            <pc:docMk/>
            <pc:sldMk cId="1789934214" sldId="874"/>
            <ac:spMk id="15" creationId="{47C4EA38-65BF-5142-82FD-B073D01D13B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E0CEF33-CF9B-D34D-8F7D-60A531A47F7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2D4F20F-B916-AC4E-8BA9-D8C037B3D0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F931140-F763-8046-8036-7578AC74371F}" type="datetimeFigureOut">
              <a:rPr lang="en-GB" smtClean="0"/>
              <a:t>10/11/2021</a:t>
            </a:fld>
            <a:endParaRPr lang="en-GB"/>
          </a:p>
        </p:txBody>
      </p:sp>
      <p:sp>
        <p:nvSpPr>
          <p:cNvPr id="4" name="Footer Placeholder 3">
            <a:extLst>
              <a:ext uri="{FF2B5EF4-FFF2-40B4-BE49-F238E27FC236}">
                <a16:creationId xmlns:a16="http://schemas.microsoft.com/office/drawing/2014/main" id="{C0DA4653-1E97-CF4B-A732-4EEDAF04471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FCDCA731-6389-C447-8328-06CB0A907FE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0812137-BE5D-7B4D-96E0-1C79CD2E0B98}" type="slidenum">
              <a:rPr lang="en-GB" smtClean="0"/>
              <a:t>‹#›</a:t>
            </a:fld>
            <a:endParaRPr lang="en-GB"/>
          </a:p>
        </p:txBody>
      </p:sp>
    </p:spTree>
    <p:extLst>
      <p:ext uri="{BB962C8B-B14F-4D97-AF65-F5344CB8AC3E}">
        <p14:creationId xmlns:p14="http://schemas.microsoft.com/office/powerpoint/2010/main" val="9180386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Roboto Condensed" panose="02000000000000000000" pitchFamily="2"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Roboto Condensed" panose="02000000000000000000" pitchFamily="2" charset="0"/>
              </a:defRPr>
            </a:lvl1pPr>
          </a:lstStyle>
          <a:p>
            <a:fld id="{F33C0B8E-F1B3-F84A-8130-EE6BC23531DF}" type="datetimeFigureOut">
              <a:rPr lang="en-US" smtClean="0"/>
              <a:pPr/>
              <a:t>11/10/21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Roboto Condensed" panose="02000000000000000000" pitchFamily="2"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Roboto Condensed" panose="02000000000000000000" pitchFamily="2" charset="0"/>
              </a:defRPr>
            </a:lvl1pPr>
          </a:lstStyle>
          <a:p>
            <a:fld id="{2DC8DB7A-5B69-F24F-AB37-48E0D193E52C}" type="slidenum">
              <a:rPr lang="en-US" smtClean="0"/>
              <a:pPr/>
              <a:t>‹#›</a:t>
            </a:fld>
            <a:endParaRPr lang="en-US" dirty="0"/>
          </a:p>
        </p:txBody>
      </p:sp>
    </p:spTree>
    <p:extLst>
      <p:ext uri="{BB962C8B-B14F-4D97-AF65-F5344CB8AC3E}">
        <p14:creationId xmlns:p14="http://schemas.microsoft.com/office/powerpoint/2010/main" val="4210227714"/>
      </p:ext>
    </p:extLst>
  </p:cSld>
  <p:clrMap bg1="lt1" tx1="dk1" bg2="lt2" tx2="dk2" accent1="accent1" accent2="accent2" accent3="accent3" accent4="accent4" accent5="accent5" accent6="accent6" hlink="hlink" folHlink="folHlink"/>
  <p:notesStyle>
    <a:lvl1pPr marL="0" algn="l" defTabSz="685800" rtl="0" eaLnBrk="1" latinLnBrk="0" hangingPunct="1">
      <a:defRPr sz="900" b="0" i="0" kern="1200">
        <a:solidFill>
          <a:schemeClr val="tx1"/>
        </a:solidFill>
        <a:latin typeface="Roboto Condensed" panose="02000000000000000000" pitchFamily="2" charset="0"/>
        <a:ea typeface="+mn-ea"/>
        <a:cs typeface="+mn-cs"/>
      </a:defRPr>
    </a:lvl1pPr>
    <a:lvl2pPr marL="342900" algn="l" defTabSz="685800" rtl="0" eaLnBrk="1" latinLnBrk="0" hangingPunct="1">
      <a:defRPr sz="900" b="0" i="0" kern="1200">
        <a:solidFill>
          <a:schemeClr val="tx1"/>
        </a:solidFill>
        <a:latin typeface="Roboto Condensed" panose="02000000000000000000" pitchFamily="2" charset="0"/>
        <a:ea typeface="+mn-ea"/>
        <a:cs typeface="+mn-cs"/>
      </a:defRPr>
    </a:lvl2pPr>
    <a:lvl3pPr marL="685800" algn="l" defTabSz="685800" rtl="0" eaLnBrk="1" latinLnBrk="0" hangingPunct="1">
      <a:defRPr sz="900" b="0" i="0" kern="1200">
        <a:solidFill>
          <a:schemeClr val="tx1"/>
        </a:solidFill>
        <a:latin typeface="Roboto Condensed" panose="02000000000000000000" pitchFamily="2" charset="0"/>
        <a:ea typeface="+mn-ea"/>
        <a:cs typeface="+mn-cs"/>
      </a:defRPr>
    </a:lvl3pPr>
    <a:lvl4pPr marL="1028700" algn="l" defTabSz="685800" rtl="0" eaLnBrk="1" latinLnBrk="0" hangingPunct="1">
      <a:defRPr sz="900" b="0" i="0" kern="1200">
        <a:solidFill>
          <a:schemeClr val="tx1"/>
        </a:solidFill>
        <a:latin typeface="Roboto Condensed" panose="02000000000000000000" pitchFamily="2" charset="0"/>
        <a:ea typeface="+mn-ea"/>
        <a:cs typeface="+mn-cs"/>
      </a:defRPr>
    </a:lvl4pPr>
    <a:lvl5pPr marL="1371600" algn="l" defTabSz="685800" rtl="0" eaLnBrk="1" latinLnBrk="0" hangingPunct="1">
      <a:defRPr sz="900" b="0" i="0" kern="1200">
        <a:solidFill>
          <a:schemeClr val="tx1"/>
        </a:solidFill>
        <a:latin typeface="Roboto Condensed" panose="02000000000000000000" pitchFamily="2"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C8DB7A-5B69-F24F-AB37-48E0D193E52C}" type="slidenum">
              <a:rPr lang="en-US" smtClean="0"/>
              <a:pPr/>
              <a:t>2</a:t>
            </a:fld>
            <a:endParaRPr lang="en-US"/>
          </a:p>
        </p:txBody>
      </p:sp>
    </p:spTree>
    <p:extLst>
      <p:ext uri="{BB962C8B-B14F-4D97-AF65-F5344CB8AC3E}">
        <p14:creationId xmlns:p14="http://schemas.microsoft.com/office/powerpoint/2010/main" val="3336657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 and population numbers are specific to Mexico</a:t>
            </a:r>
          </a:p>
        </p:txBody>
      </p:sp>
      <p:sp>
        <p:nvSpPr>
          <p:cNvPr id="4" name="Slide Number Placeholder 3"/>
          <p:cNvSpPr>
            <a:spLocks noGrp="1"/>
          </p:cNvSpPr>
          <p:nvPr>
            <p:ph type="sldNum" sz="quarter" idx="5"/>
          </p:nvPr>
        </p:nvSpPr>
        <p:spPr/>
        <p:txBody>
          <a:bodyPr/>
          <a:lstStyle/>
          <a:p>
            <a:fld id="{2DC8DB7A-5B69-F24F-AB37-48E0D193E52C}" type="slidenum">
              <a:rPr lang="en-US" smtClean="0"/>
              <a:pPr/>
              <a:t>3</a:t>
            </a:fld>
            <a:endParaRPr lang="en-US" dirty="0"/>
          </a:p>
        </p:txBody>
      </p:sp>
    </p:spTree>
    <p:extLst>
      <p:ext uri="{BB962C8B-B14F-4D97-AF65-F5344CB8AC3E}">
        <p14:creationId xmlns:p14="http://schemas.microsoft.com/office/powerpoint/2010/main" val="3093644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b="0" i="0" kern="1200" dirty="0">
                <a:solidFill>
                  <a:schemeClr val="tx1"/>
                </a:solidFill>
                <a:effectLst/>
                <a:latin typeface="Roboto Condensed" panose="02000000000000000000" pitchFamily="2" charset="0"/>
                <a:ea typeface="+mn-ea"/>
                <a:cs typeface="+mn-cs"/>
              </a:rPr>
              <a:t>Cities are central to Mexico’s vitality and need national leadership and support to </a:t>
            </a:r>
            <a:r>
              <a:rPr lang="en-US" sz="900" b="0" i="0" kern="1200" dirty="0" err="1">
                <a:solidFill>
                  <a:schemeClr val="tx1"/>
                </a:solidFill>
                <a:effectLst/>
                <a:latin typeface="Roboto Condensed" panose="02000000000000000000" pitchFamily="2" charset="0"/>
                <a:ea typeface="+mn-ea"/>
                <a:cs typeface="+mn-cs"/>
              </a:rPr>
              <a:t>realise</a:t>
            </a:r>
            <a:r>
              <a:rPr lang="en-US" sz="900" b="0" i="0" kern="1200" dirty="0">
                <a:solidFill>
                  <a:schemeClr val="tx1"/>
                </a:solidFill>
                <a:effectLst/>
                <a:latin typeface="Roboto Condensed" panose="02000000000000000000" pitchFamily="2" charset="0"/>
                <a:ea typeface="+mn-ea"/>
                <a:cs typeface="+mn-cs"/>
              </a:rPr>
              <a:t> their potential</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b="0" i="0" kern="1200" dirty="0">
              <a:solidFill>
                <a:schemeClr val="tx1"/>
              </a:solidFill>
              <a:effectLst/>
              <a:latin typeface="Roboto Condensed" panose="02000000000000000000" pitchFamily="2" charset="0"/>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900" b="0" i="0" kern="1200" dirty="0">
                <a:solidFill>
                  <a:schemeClr val="tx1"/>
                </a:solidFill>
                <a:effectLst/>
                <a:latin typeface="Roboto Condensed" panose="02000000000000000000" pitchFamily="2" charset="0"/>
                <a:ea typeface="+mn-ea"/>
                <a:cs typeface="+mn-cs"/>
              </a:rPr>
              <a:t>Salvador, Brazil. Source: </a:t>
            </a:r>
            <a:r>
              <a:rPr lang="en-US" sz="900" b="0" i="0" kern="1200" dirty="0" err="1">
                <a:solidFill>
                  <a:schemeClr val="tx1"/>
                </a:solidFill>
                <a:effectLst/>
                <a:latin typeface="Roboto Condensed" panose="02000000000000000000" pitchFamily="2" charset="0"/>
                <a:ea typeface="+mn-ea"/>
                <a:cs typeface="+mn-cs"/>
              </a:rPr>
              <a:t>Travelhock</a:t>
            </a:r>
            <a:r>
              <a:rPr lang="en-US" sz="900" b="0" i="0" kern="1200" dirty="0">
                <a:solidFill>
                  <a:schemeClr val="tx1"/>
                </a:solidFill>
                <a:effectLst/>
                <a:latin typeface="Roboto Condensed" panose="02000000000000000000" pitchFamily="2" charset="0"/>
                <a:ea typeface="+mn-ea"/>
                <a:cs typeface="+mn-cs"/>
              </a:rPr>
              <a:t>/Shutterstock</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C8DB7A-5B69-F24F-AB37-48E0D193E52C}" type="slidenum">
              <a:rPr kumimoji="0" lang="en-US" sz="1200" b="0" i="0" u="none" strike="noStrike" kern="1200" cap="none" spc="0" normalizeH="0" baseline="0" noProof="0" smtClean="0">
                <a:ln>
                  <a:noFill/>
                </a:ln>
                <a:solidFill>
                  <a:prstClr val="black"/>
                </a:solidFill>
                <a:effectLst/>
                <a:uLnTx/>
                <a:uFillTx/>
                <a:latin typeface="Roboto Condensed" panose="02000000000000000000"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Roboto Condensed" panose="02000000000000000000" pitchFamily="2" charset="0"/>
              <a:ea typeface="+mn-ea"/>
              <a:cs typeface="+mn-cs"/>
            </a:endParaRPr>
          </a:p>
        </p:txBody>
      </p:sp>
    </p:spTree>
    <p:extLst>
      <p:ext uri="{BB962C8B-B14F-4D97-AF65-F5344CB8AC3E}">
        <p14:creationId xmlns:p14="http://schemas.microsoft.com/office/powerpoint/2010/main" val="2823956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C8DB7A-5B69-F24F-AB37-48E0D193E52C}" type="slidenum">
              <a:rPr lang="en-US" smtClean="0"/>
              <a:pPr/>
              <a:t>5</a:t>
            </a:fld>
            <a:endParaRPr lang="en-US"/>
          </a:p>
        </p:txBody>
      </p:sp>
    </p:spTree>
    <p:extLst>
      <p:ext uri="{BB962C8B-B14F-4D97-AF65-F5344CB8AC3E}">
        <p14:creationId xmlns:p14="http://schemas.microsoft.com/office/powerpoint/2010/main" val="1623456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BA3FEB-0A37-45D6-B50B-9EDAFC08DE66}" type="slidenum">
              <a:rPr kumimoji="0" lang="en-US" sz="1200" b="0" i="0" u="none" strike="noStrike" kern="1200" cap="none" spc="0" normalizeH="0" baseline="0" noProof="0" smtClean="0">
                <a:ln>
                  <a:noFill/>
                </a:ln>
                <a:solidFill>
                  <a:prstClr val="black"/>
                </a:solidFill>
                <a:effectLst/>
                <a:uLnTx/>
                <a:uFillTx/>
                <a:latin typeface="Roboto Condensed" panose="02000000000000000000"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Roboto Condensed" panose="02000000000000000000" pitchFamily="2" charset="0"/>
              <a:ea typeface="+mn-ea"/>
              <a:cs typeface="+mn-cs"/>
            </a:endParaRPr>
          </a:p>
        </p:txBody>
      </p:sp>
    </p:spTree>
    <p:extLst>
      <p:ext uri="{BB962C8B-B14F-4D97-AF65-F5344CB8AC3E}">
        <p14:creationId xmlns:p14="http://schemas.microsoft.com/office/powerpoint/2010/main" val="91550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 to mid-sized cities hold a lot of opportunity for urban abatement potential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C8DB7A-5B69-F24F-AB37-48E0D193E52C}" type="slidenum">
              <a:rPr kumimoji="0" lang="en-US" sz="1200" b="0" i="0" u="none" strike="noStrike" kern="1200" cap="none" spc="0" normalizeH="0" baseline="0" noProof="0" smtClean="0">
                <a:ln>
                  <a:noFill/>
                </a:ln>
                <a:solidFill>
                  <a:prstClr val="black"/>
                </a:solidFill>
                <a:effectLst/>
                <a:uLnTx/>
                <a:uFillTx/>
                <a:latin typeface="Roboto Condensed" panose="02000000000000000000"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Roboto Condensed" panose="02000000000000000000" pitchFamily="2" charset="0"/>
              <a:ea typeface="+mn-ea"/>
              <a:cs typeface="+mn-cs"/>
            </a:endParaRPr>
          </a:p>
        </p:txBody>
      </p:sp>
    </p:spTree>
    <p:extLst>
      <p:ext uri="{BB962C8B-B14F-4D97-AF65-F5344CB8AC3E}">
        <p14:creationId xmlns:p14="http://schemas.microsoft.com/office/powerpoint/2010/main" val="1231324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DC8DB7A-5B69-F24F-AB37-48E0D193E52C}" type="slidenum">
              <a:rPr lang="en-US" smtClean="0"/>
              <a:pPr/>
              <a:t>8</a:t>
            </a:fld>
            <a:endParaRPr lang="en-US" dirty="0"/>
          </a:p>
        </p:txBody>
      </p:sp>
    </p:spTree>
    <p:extLst>
      <p:ext uri="{BB962C8B-B14F-4D97-AF65-F5344CB8AC3E}">
        <p14:creationId xmlns:p14="http://schemas.microsoft.com/office/powerpoint/2010/main" val="1790742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numbers are global, not specific to Mexico</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C8DB7A-5B69-F24F-AB37-48E0D193E52C}" type="slidenum">
              <a:rPr kumimoji="0" lang="en-US" sz="1200" b="0" i="0" u="none" strike="noStrike" kern="1200" cap="none" spc="0" normalizeH="0" baseline="0" noProof="0" smtClean="0">
                <a:ln>
                  <a:noFill/>
                </a:ln>
                <a:solidFill>
                  <a:prstClr val="black"/>
                </a:solidFill>
                <a:effectLst/>
                <a:uLnTx/>
                <a:uFillTx/>
                <a:latin typeface="Roboto Condensed" panose="02000000000000000000"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Roboto Condensed" panose="02000000000000000000" pitchFamily="2" charset="0"/>
              <a:ea typeface="+mn-ea"/>
              <a:cs typeface="+mn-cs"/>
            </a:endParaRPr>
          </a:p>
        </p:txBody>
      </p:sp>
    </p:spTree>
    <p:extLst>
      <p:ext uri="{BB962C8B-B14F-4D97-AF65-F5344CB8AC3E}">
        <p14:creationId xmlns:p14="http://schemas.microsoft.com/office/powerpoint/2010/main" val="3984770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Mexico. Source: Albert John</a:t>
            </a:r>
          </a:p>
        </p:txBody>
      </p:sp>
      <p:sp>
        <p:nvSpPr>
          <p:cNvPr id="4" name="Slide Number Placeholder 3"/>
          <p:cNvSpPr>
            <a:spLocks noGrp="1"/>
          </p:cNvSpPr>
          <p:nvPr>
            <p:ph type="sldNum" sz="quarter" idx="5"/>
          </p:nvPr>
        </p:nvSpPr>
        <p:spPr/>
        <p:txBody>
          <a:bodyPr/>
          <a:lstStyle/>
          <a:p>
            <a:fld id="{BDBA3FEB-0A37-45D6-B50B-9EDAFC08DE66}" type="slidenum">
              <a:rPr lang="en-US" smtClean="0"/>
              <a:t>10</a:t>
            </a:fld>
            <a:endParaRPr lang="en-US"/>
          </a:p>
        </p:txBody>
      </p:sp>
    </p:spTree>
    <p:extLst>
      <p:ext uri="{BB962C8B-B14F-4D97-AF65-F5344CB8AC3E}">
        <p14:creationId xmlns:p14="http://schemas.microsoft.com/office/powerpoint/2010/main" val="21747387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Blank (narrow block)">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A6708CE2-F6A0-BB4B-A35B-FA585A163E50}"/>
              </a:ext>
            </a:extLst>
          </p:cNvPr>
          <p:cNvCxnSpPr>
            <a:cxnSpLocks/>
          </p:cNvCxnSpPr>
          <p:nvPr userDrawn="1"/>
        </p:nvCxnSpPr>
        <p:spPr>
          <a:xfrm>
            <a:off x="2286000" y="4431377"/>
            <a:ext cx="50806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2FE50D6-A847-2042-BD89-E1713C521887}"/>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802328139"/>
      </p:ext>
    </p:extLst>
  </p:cSld>
  <p:clrMapOvr>
    <a:masterClrMapping/>
  </p:clrMapOvr>
  <p:extLst>
    <p:ext uri="{DCECCB84-F9BA-43D5-87BE-67443E8EF086}">
      <p15:sldGuideLst xmlns:p15="http://schemas.microsoft.com/office/powerpoint/2012/main">
        <p15:guide id="1" orient="horz" pos="109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p">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26F33F-08C6-C04E-905B-CAB22900539A}"/>
              </a:ext>
            </a:extLst>
          </p:cNvPr>
          <p:cNvPicPr>
            <a:picLocks noChangeAspect="1"/>
          </p:cNvPicPr>
          <p:nvPr userDrawn="1"/>
        </p:nvPicPr>
        <p:blipFill>
          <a:blip r:embed="rId2"/>
          <a:srcRect/>
          <a:stretch/>
        </p:blipFill>
        <p:spPr>
          <a:xfrm>
            <a:off x="-7769" y="-2249"/>
            <a:ext cx="9159538" cy="5147999"/>
          </a:xfrm>
          <a:prstGeom prst="rect">
            <a:avLst/>
          </a:prstGeom>
          <a:ln>
            <a:noFill/>
          </a:ln>
        </p:spPr>
      </p:pic>
    </p:spTree>
    <p:extLst>
      <p:ext uri="{BB962C8B-B14F-4D97-AF65-F5344CB8AC3E}">
        <p14:creationId xmlns:p14="http://schemas.microsoft.com/office/powerpoint/2010/main" val="4174994653"/>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broad block)">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A6708CE2-F6A0-BB4B-A35B-FA585A163E50}"/>
              </a:ext>
            </a:extLst>
          </p:cNvPr>
          <p:cNvCxnSpPr>
            <a:cxnSpLocks/>
          </p:cNvCxnSpPr>
          <p:nvPr userDrawn="1"/>
        </p:nvCxnSpPr>
        <p:spPr>
          <a:xfrm>
            <a:off x="2286000" y="4431377"/>
            <a:ext cx="50806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D5645E32-58AF-744E-9185-FEC125D34799}"/>
              </a:ext>
            </a:extLst>
          </p:cNvPr>
          <p:cNvSpPr/>
          <p:nvPr userDrawn="1"/>
        </p:nvSpPr>
        <p:spPr>
          <a:xfrm>
            <a:off x="0" y="-450"/>
            <a:ext cx="2286000" cy="5144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BA394A0-1316-0F45-BF14-DE8324B65B37}"/>
              </a:ext>
            </a:extLst>
          </p:cNvPr>
          <p:cNvPicPr>
            <a:picLocks noChangeAspect="1"/>
          </p:cNvPicPr>
          <p:nvPr userDrawn="1"/>
        </p:nvPicPr>
        <p:blipFill>
          <a:blip r:embed="rId2"/>
          <a:stretch>
            <a:fillRect/>
          </a:stretch>
        </p:blipFill>
        <p:spPr>
          <a:xfrm>
            <a:off x="360000" y="360000"/>
            <a:ext cx="1260000" cy="624836"/>
          </a:xfrm>
          <a:prstGeom prst="rect">
            <a:avLst/>
          </a:prstGeom>
        </p:spPr>
      </p:pic>
    </p:spTree>
    <p:extLst>
      <p:ext uri="{BB962C8B-B14F-4D97-AF65-F5344CB8AC3E}">
        <p14:creationId xmlns:p14="http://schemas.microsoft.com/office/powerpoint/2010/main" val="2929403584"/>
      </p:ext>
    </p:extLst>
  </p:cSld>
  <p:clrMapOvr>
    <a:masterClrMapping/>
  </p:clrMapOvr>
  <p:extLst>
    <p:ext uri="{DCECCB84-F9BA-43D5-87BE-67443E8EF086}">
      <p15:sldGuideLst xmlns:p15="http://schemas.microsoft.com/office/powerpoint/2012/main">
        <p15:guide id="1" orient="horz" pos="109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narrow bloc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986EF3A-372F-3B44-B0A7-90C09B780290}"/>
              </a:ext>
            </a:extLst>
          </p:cNvPr>
          <p:cNvSpPr/>
          <p:nvPr userDrawn="1"/>
        </p:nvSpPr>
        <p:spPr>
          <a:xfrm>
            <a:off x="0" y="0"/>
            <a:ext cx="1182054" cy="5144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A6708CE2-F6A0-BB4B-A35B-FA585A163E50}"/>
              </a:ext>
            </a:extLst>
          </p:cNvPr>
          <p:cNvCxnSpPr>
            <a:cxnSpLocks/>
          </p:cNvCxnSpPr>
          <p:nvPr userDrawn="1"/>
        </p:nvCxnSpPr>
        <p:spPr>
          <a:xfrm>
            <a:off x="2286000" y="4431377"/>
            <a:ext cx="50806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C6091DA9-16DD-484F-BC24-E8EB80788CFF}"/>
              </a:ext>
            </a:extLst>
          </p:cNvPr>
          <p:cNvPicPr>
            <a:picLocks noChangeAspect="1"/>
          </p:cNvPicPr>
          <p:nvPr userDrawn="1"/>
        </p:nvPicPr>
        <p:blipFill>
          <a:blip r:embed="rId2"/>
          <a:stretch>
            <a:fillRect/>
          </a:stretch>
        </p:blipFill>
        <p:spPr>
          <a:xfrm>
            <a:off x="141027" y="141027"/>
            <a:ext cx="900000" cy="446311"/>
          </a:xfrm>
          <a:prstGeom prst="rect">
            <a:avLst/>
          </a:prstGeom>
        </p:spPr>
      </p:pic>
    </p:spTree>
    <p:extLst>
      <p:ext uri="{BB962C8B-B14F-4D97-AF65-F5344CB8AC3E}">
        <p14:creationId xmlns:p14="http://schemas.microsoft.com/office/powerpoint/2010/main" val="753623619"/>
      </p:ext>
    </p:extLst>
  </p:cSld>
  <p:clrMapOvr>
    <a:masterClrMapping/>
  </p:clrMapOvr>
  <p:extLst>
    <p:ext uri="{DCECCB84-F9BA-43D5-87BE-67443E8EF086}">
      <p15:sldGuideLst xmlns:p15="http://schemas.microsoft.com/office/powerpoint/2012/main">
        <p15:guide id="1" orient="horz" pos="109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B211A283-20B6-C147-88F2-6334D0BCFC30}"/>
              </a:ext>
            </a:extLst>
          </p:cNvPr>
          <p:cNvPicPr>
            <a:picLocks noChangeAspect="1"/>
          </p:cNvPicPr>
          <p:nvPr userDrawn="1"/>
        </p:nvPicPr>
        <p:blipFill>
          <a:blip r:embed="rId2"/>
          <a:stretch>
            <a:fillRect/>
          </a:stretch>
        </p:blipFill>
        <p:spPr>
          <a:xfrm>
            <a:off x="210268" y="4015989"/>
            <a:ext cx="1554114" cy="919045"/>
          </a:xfrm>
          <a:prstGeom prst="rect">
            <a:avLst/>
          </a:prstGeom>
        </p:spPr>
      </p:pic>
      <p:sp>
        <p:nvSpPr>
          <p:cNvPr id="11" name="Rectangle 10">
            <a:extLst>
              <a:ext uri="{FF2B5EF4-FFF2-40B4-BE49-F238E27FC236}">
                <a16:creationId xmlns:a16="http://schemas.microsoft.com/office/drawing/2014/main" id="{14A2BFC1-9FD7-1E4A-BE02-4C340CB68114}"/>
              </a:ext>
            </a:extLst>
          </p:cNvPr>
          <p:cNvSpPr/>
          <p:nvPr userDrawn="1"/>
        </p:nvSpPr>
        <p:spPr>
          <a:xfrm>
            <a:off x="0" y="0"/>
            <a:ext cx="9144000" cy="379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19">
            <a:extLst>
              <a:ext uri="{FF2B5EF4-FFF2-40B4-BE49-F238E27FC236}">
                <a16:creationId xmlns:a16="http://schemas.microsoft.com/office/drawing/2014/main" id="{E866F90A-6408-3743-8233-5612E452413F}"/>
              </a:ext>
            </a:extLst>
          </p:cNvPr>
          <p:cNvSpPr>
            <a:spLocks noGrp="1"/>
          </p:cNvSpPr>
          <p:nvPr>
            <p:ph type="body" sz="quarter" idx="11" hasCustomPrompt="1"/>
          </p:nvPr>
        </p:nvSpPr>
        <p:spPr>
          <a:xfrm>
            <a:off x="261938" y="1870432"/>
            <a:ext cx="4227869" cy="1461605"/>
          </a:xfrm>
          <a:prstGeom prst="rect">
            <a:avLst/>
          </a:prstGeom>
        </p:spPr>
        <p:txBody>
          <a:bodyPr anchor="ctr">
            <a:noAutofit/>
          </a:bodyPr>
          <a:lstStyle>
            <a:lvl1pPr>
              <a:lnSpc>
                <a:spcPts val="2200"/>
              </a:lnSpc>
              <a:spcBef>
                <a:spcPts val="0"/>
              </a:spcBef>
              <a:spcAft>
                <a:spcPts val="0"/>
              </a:spcAft>
              <a:defRPr sz="1800" b="0" i="0">
                <a:solidFill>
                  <a:schemeClr val="bg1"/>
                </a:solidFill>
                <a:latin typeface="Roboto Condensed" panose="02000000000000000000" pitchFamily="2" charset="0"/>
                <a:ea typeface="Roboto Condensed" panose="02000000000000000000" pitchFamily="2" charset="0"/>
              </a:defRPr>
            </a:lvl1pPr>
          </a:lstStyle>
          <a:p>
            <a:pPr lvl="0"/>
            <a:r>
              <a:rPr lang="en-US" dirty="0"/>
              <a:t>Click to edit master text styles</a:t>
            </a:r>
          </a:p>
        </p:txBody>
      </p:sp>
      <p:cxnSp>
        <p:nvCxnSpPr>
          <p:cNvPr id="25" name="Straight Connector 24">
            <a:extLst>
              <a:ext uri="{FF2B5EF4-FFF2-40B4-BE49-F238E27FC236}">
                <a16:creationId xmlns:a16="http://schemas.microsoft.com/office/drawing/2014/main" id="{7273C3D7-1A70-4945-8081-0FC60CCE7DB5}"/>
              </a:ext>
            </a:extLst>
          </p:cNvPr>
          <p:cNvCxnSpPr>
            <a:cxnSpLocks/>
          </p:cNvCxnSpPr>
          <p:nvPr userDrawn="1"/>
        </p:nvCxnSpPr>
        <p:spPr>
          <a:xfrm>
            <a:off x="261257" y="3434780"/>
            <a:ext cx="42285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9EEF9DB-C580-8B4E-8991-AD3879F18BEC}"/>
              </a:ext>
            </a:extLst>
          </p:cNvPr>
          <p:cNvCxnSpPr>
            <a:cxnSpLocks/>
          </p:cNvCxnSpPr>
          <p:nvPr userDrawn="1"/>
        </p:nvCxnSpPr>
        <p:spPr>
          <a:xfrm>
            <a:off x="261257" y="1811462"/>
            <a:ext cx="42285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248272"/>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Body cop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8BE020-8CAC-0042-866D-55F2B9C47C2C}"/>
              </a:ext>
            </a:extLst>
          </p:cNvPr>
          <p:cNvPicPr>
            <a:picLocks noChangeAspect="1"/>
          </p:cNvPicPr>
          <p:nvPr userDrawn="1"/>
        </p:nvPicPr>
        <p:blipFill>
          <a:blip r:embed="rId2"/>
          <a:srcRect/>
          <a:stretch/>
        </p:blipFill>
        <p:spPr>
          <a:xfrm>
            <a:off x="1852" y="1041"/>
            <a:ext cx="9140299" cy="5141418"/>
          </a:xfrm>
          <a:prstGeom prst="rect">
            <a:avLst/>
          </a:prstGeom>
        </p:spPr>
      </p:pic>
      <p:sp>
        <p:nvSpPr>
          <p:cNvPr id="2" name="Title 1">
            <a:extLst>
              <a:ext uri="{FF2B5EF4-FFF2-40B4-BE49-F238E27FC236}">
                <a16:creationId xmlns:a16="http://schemas.microsoft.com/office/drawing/2014/main" id="{88E0F0D7-4A86-5445-BF5D-3B31D6E7630F}"/>
              </a:ext>
            </a:extLst>
          </p:cNvPr>
          <p:cNvSpPr>
            <a:spLocks noGrp="1"/>
          </p:cNvSpPr>
          <p:nvPr>
            <p:ph type="title" hasCustomPrompt="1"/>
          </p:nvPr>
        </p:nvSpPr>
        <p:spPr>
          <a:xfrm>
            <a:off x="628650" y="611803"/>
            <a:ext cx="7897660" cy="994172"/>
          </a:xfrm>
          <a:prstGeom prst="rect">
            <a:avLst/>
          </a:prstGeom>
        </p:spPr>
        <p:txBody>
          <a:bodyPr lIns="0" tIns="0" rIns="0" bIns="0" anchor="t">
            <a:noAutofit/>
          </a:bodyPr>
          <a:lstStyle>
            <a:lvl1pPr algn="ctr">
              <a:defRPr sz="2250" b="1">
                <a:solidFill>
                  <a:schemeClr val="tx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4420D67-3774-9D47-A2F5-A332E7C9B633}"/>
              </a:ext>
            </a:extLst>
          </p:cNvPr>
          <p:cNvSpPr>
            <a:spLocks noGrp="1"/>
          </p:cNvSpPr>
          <p:nvPr>
            <p:ph idx="1" hasCustomPrompt="1"/>
          </p:nvPr>
        </p:nvSpPr>
        <p:spPr>
          <a:xfrm>
            <a:off x="628650" y="1650571"/>
            <a:ext cx="7897659" cy="2557220"/>
          </a:xfrm>
          <a:prstGeom prst="rect">
            <a:avLst/>
          </a:prstGeom>
        </p:spPr>
        <p:txBody>
          <a:bodyPr lIns="0" tIns="0" rIns="0" bIns="0">
            <a:noAutofit/>
          </a:bodyPr>
          <a:lstStyle>
            <a:lvl1pPr marL="0" indent="0">
              <a:buFontTx/>
              <a:buNone/>
              <a:defRPr sz="1800">
                <a:solidFill>
                  <a:schemeClr val="tx2"/>
                </a:solidFill>
                <a:latin typeface="GoodPro" panose="020B0504020101020102" pitchFamily="34" charset="77"/>
                <a:cs typeface="Arial" panose="020B0604020202020204" pitchFamily="34" charset="0"/>
              </a:defRPr>
            </a:lvl1pPr>
            <a:lvl2pPr marL="342892" indent="0">
              <a:buFontTx/>
              <a:buNone/>
              <a:defRPr>
                <a:solidFill>
                  <a:schemeClr val="tx2"/>
                </a:solidFill>
                <a:latin typeface="Arial" panose="020B0604020202020204" pitchFamily="34" charset="0"/>
                <a:cs typeface="Arial" panose="020B0604020202020204" pitchFamily="34" charset="0"/>
              </a:defRPr>
            </a:lvl2pPr>
            <a:lvl3pPr marL="685783" indent="0">
              <a:buFontTx/>
              <a:buNone/>
              <a:defRPr>
                <a:solidFill>
                  <a:schemeClr val="tx2"/>
                </a:solidFill>
                <a:latin typeface="Arial" panose="020B0604020202020204" pitchFamily="34" charset="0"/>
                <a:cs typeface="Arial" panose="020B0604020202020204" pitchFamily="34" charset="0"/>
              </a:defRPr>
            </a:lvl3pPr>
            <a:lvl4pPr marL="1028675" indent="0">
              <a:buFontTx/>
              <a:buNone/>
              <a:defRPr>
                <a:solidFill>
                  <a:schemeClr val="tx2"/>
                </a:solidFill>
                <a:latin typeface="Arial" panose="020B0604020202020204" pitchFamily="34" charset="0"/>
                <a:cs typeface="Arial" panose="020B0604020202020204" pitchFamily="34" charset="0"/>
              </a:defRPr>
            </a:lvl4pPr>
            <a:lvl5pPr marL="1371566" indent="0">
              <a:buFontTx/>
              <a:buNone/>
              <a:defRPr>
                <a:solidFill>
                  <a:schemeClr val="tx2"/>
                </a:solidFill>
                <a:latin typeface="Arial" panose="020B0604020202020204" pitchFamily="34" charset="0"/>
                <a:cs typeface="Arial" panose="020B0604020202020204" pitchFamily="34" charset="0"/>
              </a:defRPr>
            </a:lvl5pPr>
          </a:lstStyle>
          <a:p>
            <a:pPr lvl="0"/>
            <a:r>
              <a:rPr lang="en-US" dirty="0"/>
              <a:t>Edit Master text styles</a:t>
            </a:r>
          </a:p>
        </p:txBody>
      </p:sp>
    </p:spTree>
    <p:extLst>
      <p:ext uri="{BB962C8B-B14F-4D97-AF65-F5344CB8AC3E}">
        <p14:creationId xmlns:p14="http://schemas.microsoft.com/office/powerpoint/2010/main" val="35903162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nk (narrow block)">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A6708CE2-F6A0-BB4B-A35B-FA585A163E50}"/>
              </a:ext>
            </a:extLst>
          </p:cNvPr>
          <p:cNvCxnSpPr>
            <a:cxnSpLocks/>
          </p:cNvCxnSpPr>
          <p:nvPr userDrawn="1"/>
        </p:nvCxnSpPr>
        <p:spPr>
          <a:xfrm>
            <a:off x="2286000" y="4431377"/>
            <a:ext cx="50806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2FE50D6-A847-2042-BD89-E1713C521887}"/>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35945675"/>
      </p:ext>
    </p:extLst>
  </p:cSld>
  <p:clrMapOvr>
    <a:masterClrMapping/>
  </p:clrMapOvr>
  <p:extLst>
    <p:ext uri="{DCECCB84-F9BA-43D5-87BE-67443E8EF086}">
      <p15:sldGuideLst xmlns:p15="http://schemas.microsoft.com/office/powerpoint/2012/main">
        <p15:guide id="1" orient="horz" pos="109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938EC99F-CD83-6549-B0E3-F86E06DE5EEE}"/>
              </a:ext>
            </a:extLst>
          </p:cNvPr>
          <p:cNvPicPr>
            <a:picLocks noChangeAspect="1"/>
          </p:cNvPicPr>
          <p:nvPr userDrawn="1"/>
        </p:nvPicPr>
        <p:blipFill>
          <a:blip r:embed="rId2"/>
          <a:stretch>
            <a:fillRect/>
          </a:stretch>
        </p:blipFill>
        <p:spPr>
          <a:xfrm>
            <a:off x="-55179" y="-31038"/>
            <a:ext cx="9254358" cy="5205576"/>
          </a:xfrm>
          <a:prstGeom prst="rect">
            <a:avLst/>
          </a:prstGeom>
        </p:spPr>
      </p:pic>
    </p:spTree>
    <p:extLst>
      <p:ext uri="{BB962C8B-B14F-4D97-AF65-F5344CB8AC3E}">
        <p14:creationId xmlns:p14="http://schemas.microsoft.com/office/powerpoint/2010/main" val="32065270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A5DE60-A586-684F-AB8B-5D6D6C8CC30E}"/>
              </a:ext>
            </a:extLst>
          </p:cNvPr>
          <p:cNvPicPr>
            <a:picLocks noChangeAspect="1"/>
          </p:cNvPicPr>
          <p:nvPr userDrawn="1"/>
        </p:nvPicPr>
        <p:blipFill>
          <a:blip r:embed="rId2"/>
          <a:stretch>
            <a:fillRect/>
          </a:stretch>
        </p:blipFill>
        <p:spPr>
          <a:xfrm>
            <a:off x="-63062" y="-35473"/>
            <a:ext cx="9262241" cy="5210011"/>
          </a:xfrm>
          <a:prstGeom prst="rect">
            <a:avLst/>
          </a:prstGeom>
        </p:spPr>
      </p:pic>
    </p:spTree>
    <p:extLst>
      <p:ext uri="{BB962C8B-B14F-4D97-AF65-F5344CB8AC3E}">
        <p14:creationId xmlns:p14="http://schemas.microsoft.com/office/powerpoint/2010/main" val="27218625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64EFAE1-7B7A-114A-85A1-326B0EC74BBE}"/>
              </a:ext>
            </a:extLst>
          </p:cNvPr>
          <p:cNvSpPr>
            <a:spLocks noGrp="1"/>
          </p:cNvSpPr>
          <p:nvPr>
            <p:ph type="ftr" sz="quarter" idx="10"/>
          </p:nvPr>
        </p:nvSpPr>
        <p:spPr/>
        <p:txBody>
          <a:bodyPr/>
          <a:lstStyle/>
          <a:p>
            <a:r>
              <a:rPr lang="en-US"/>
              <a:t>Report title</a:t>
            </a:r>
          </a:p>
        </p:txBody>
      </p:sp>
      <p:sp>
        <p:nvSpPr>
          <p:cNvPr id="4" name="Slide Number Placeholder 3">
            <a:extLst>
              <a:ext uri="{FF2B5EF4-FFF2-40B4-BE49-F238E27FC236}">
                <a16:creationId xmlns:a16="http://schemas.microsoft.com/office/drawing/2014/main" id="{FBAB64FA-9639-1A48-9660-513C789636C2}"/>
              </a:ext>
            </a:extLst>
          </p:cNvPr>
          <p:cNvSpPr>
            <a:spLocks noGrp="1"/>
          </p:cNvSpPr>
          <p:nvPr>
            <p:ph type="sldNum" sz="quarter" idx="11"/>
          </p:nvPr>
        </p:nvSpPr>
        <p:spPr/>
        <p:txBody>
          <a:bodyPr/>
          <a:lstStyle/>
          <a:p>
            <a:fld id="{C19DCF79-8D0F-6F4D-A6DF-4BF78324B6C7}" type="slidenum">
              <a:rPr lang="en-US" smtClean="0"/>
              <a:pPr/>
              <a:t>‹#›</a:t>
            </a:fld>
            <a:endParaRPr lang="en-US"/>
          </a:p>
        </p:txBody>
      </p:sp>
      <p:pic>
        <p:nvPicPr>
          <p:cNvPr id="12" name="Picture 11">
            <a:extLst>
              <a:ext uri="{FF2B5EF4-FFF2-40B4-BE49-F238E27FC236}">
                <a16:creationId xmlns:a16="http://schemas.microsoft.com/office/drawing/2014/main" id="{9FFFECFE-6A91-A449-8DE2-89AFE4541F0E}"/>
              </a:ext>
            </a:extLst>
          </p:cNvPr>
          <p:cNvPicPr>
            <a:picLocks noChangeAspect="1"/>
          </p:cNvPicPr>
          <p:nvPr userDrawn="1"/>
        </p:nvPicPr>
        <p:blipFill>
          <a:blip r:embed="rId2"/>
          <a:stretch>
            <a:fillRect/>
          </a:stretch>
        </p:blipFill>
        <p:spPr>
          <a:xfrm>
            <a:off x="360000" y="360000"/>
            <a:ext cx="1260000" cy="624836"/>
          </a:xfrm>
          <a:prstGeom prst="rect">
            <a:avLst/>
          </a:prstGeom>
        </p:spPr>
      </p:pic>
      <p:sp>
        <p:nvSpPr>
          <p:cNvPr id="13" name="Title 14">
            <a:extLst>
              <a:ext uri="{FF2B5EF4-FFF2-40B4-BE49-F238E27FC236}">
                <a16:creationId xmlns:a16="http://schemas.microsoft.com/office/drawing/2014/main" id="{3EACBD78-F114-DB45-A1B3-D20622FB9216}"/>
              </a:ext>
            </a:extLst>
          </p:cNvPr>
          <p:cNvSpPr>
            <a:spLocks noGrp="1"/>
          </p:cNvSpPr>
          <p:nvPr>
            <p:ph type="title" hasCustomPrompt="1"/>
          </p:nvPr>
        </p:nvSpPr>
        <p:spPr>
          <a:xfrm>
            <a:off x="261255" y="2129966"/>
            <a:ext cx="4475501" cy="1071562"/>
          </a:xfrm>
        </p:spPr>
        <p:txBody>
          <a:bodyPr anchor="b">
            <a:normAutofit/>
          </a:bodyPr>
          <a:lstStyle>
            <a:lvl1pPr>
              <a:defRPr sz="3500">
                <a:solidFill>
                  <a:schemeClr val="bg1"/>
                </a:solidFill>
              </a:defRPr>
            </a:lvl1pPr>
          </a:lstStyle>
          <a:p>
            <a:r>
              <a:rPr lang="en-US"/>
              <a:t>CLICK TO EDIT TITLE STYLE IN TWO LINES</a:t>
            </a:r>
          </a:p>
        </p:txBody>
      </p:sp>
      <p:sp>
        <p:nvSpPr>
          <p:cNvPr id="27" name="Text Placeholder 19">
            <a:extLst>
              <a:ext uri="{FF2B5EF4-FFF2-40B4-BE49-F238E27FC236}">
                <a16:creationId xmlns:a16="http://schemas.microsoft.com/office/drawing/2014/main" id="{D7144F27-8242-AD48-8910-97BA4B4ABD42}"/>
              </a:ext>
            </a:extLst>
          </p:cNvPr>
          <p:cNvSpPr>
            <a:spLocks noGrp="1"/>
          </p:cNvSpPr>
          <p:nvPr>
            <p:ph type="body" sz="quarter" idx="12" hasCustomPrompt="1"/>
          </p:nvPr>
        </p:nvSpPr>
        <p:spPr>
          <a:xfrm>
            <a:off x="261938" y="3360190"/>
            <a:ext cx="4474818" cy="492619"/>
          </a:xfrm>
          <a:prstGeom prst="rect">
            <a:avLst/>
          </a:prstGeom>
        </p:spPr>
        <p:txBody>
          <a:bodyPr anchor="ctr">
            <a:normAutofit/>
          </a:bodyPr>
          <a:lstStyle>
            <a:lvl1pPr>
              <a:defRPr sz="2600" b="0" i="0">
                <a:solidFill>
                  <a:schemeClr val="bg1"/>
                </a:solidFill>
                <a:latin typeface="Roboto Condensed" panose="02000000000000000000" pitchFamily="2" charset="0"/>
                <a:ea typeface="Roboto Condensed" panose="02000000000000000000" pitchFamily="2" charset="0"/>
              </a:defRPr>
            </a:lvl1pPr>
          </a:lstStyle>
          <a:p>
            <a:pPr lvl="0"/>
            <a:r>
              <a:rPr lang="en-US"/>
              <a:t>Click to edit subtitle style</a:t>
            </a:r>
          </a:p>
        </p:txBody>
      </p:sp>
      <p:sp>
        <p:nvSpPr>
          <p:cNvPr id="28" name="Text Placeholder 19">
            <a:extLst>
              <a:ext uri="{FF2B5EF4-FFF2-40B4-BE49-F238E27FC236}">
                <a16:creationId xmlns:a16="http://schemas.microsoft.com/office/drawing/2014/main" id="{7E53ACB0-52DC-2540-A17D-C7EF9003C1CA}"/>
              </a:ext>
            </a:extLst>
          </p:cNvPr>
          <p:cNvSpPr>
            <a:spLocks noGrp="1"/>
          </p:cNvSpPr>
          <p:nvPr>
            <p:ph type="body" sz="quarter" idx="13" hasCustomPrompt="1"/>
          </p:nvPr>
        </p:nvSpPr>
        <p:spPr>
          <a:xfrm>
            <a:off x="261936" y="3986914"/>
            <a:ext cx="4474817" cy="564544"/>
          </a:xfrm>
          <a:prstGeom prst="rect">
            <a:avLst/>
          </a:prstGeom>
        </p:spPr>
        <p:txBody>
          <a:bodyPr>
            <a:noAutofit/>
          </a:bodyPr>
          <a:lstStyle>
            <a:lvl1pPr>
              <a:lnSpc>
                <a:spcPts val="2200"/>
              </a:lnSpc>
              <a:spcBef>
                <a:spcPts val="0"/>
              </a:spcBef>
              <a:spcAft>
                <a:spcPts val="0"/>
              </a:spcAft>
              <a:defRPr sz="1800" b="0" i="0">
                <a:solidFill>
                  <a:schemeClr val="bg1"/>
                </a:solidFill>
                <a:latin typeface="Roboto Condensed" panose="02000000000000000000" pitchFamily="2" charset="0"/>
                <a:ea typeface="Roboto Condensed" panose="02000000000000000000" pitchFamily="2" charset="0"/>
              </a:defRPr>
            </a:lvl1pPr>
          </a:lstStyle>
          <a:p>
            <a:pPr lvl="0"/>
            <a:r>
              <a:rPr lang="en-US"/>
              <a:t>Click to edit author style</a:t>
            </a:r>
            <a:br>
              <a:rPr lang="en-US"/>
            </a:br>
            <a:r>
              <a:rPr lang="en-US"/>
              <a:t>(max two lines)</a:t>
            </a:r>
          </a:p>
        </p:txBody>
      </p:sp>
      <p:cxnSp>
        <p:nvCxnSpPr>
          <p:cNvPr id="19" name="Straight Connector 18">
            <a:extLst>
              <a:ext uri="{FF2B5EF4-FFF2-40B4-BE49-F238E27FC236}">
                <a16:creationId xmlns:a16="http://schemas.microsoft.com/office/drawing/2014/main" id="{637939AD-873B-8D4F-9AE9-3E42D7A77C1D}"/>
              </a:ext>
            </a:extLst>
          </p:cNvPr>
          <p:cNvCxnSpPr>
            <a:cxnSpLocks/>
          </p:cNvCxnSpPr>
          <p:nvPr userDrawn="1"/>
        </p:nvCxnSpPr>
        <p:spPr>
          <a:xfrm>
            <a:off x="261256" y="4683893"/>
            <a:ext cx="4471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74CAB042-B6B7-4943-A5B5-5316A20BA565}"/>
              </a:ext>
            </a:extLst>
          </p:cNvPr>
          <p:cNvSpPr>
            <a:spLocks noGrp="1"/>
          </p:cNvSpPr>
          <p:nvPr>
            <p:ph type="pic" sz="quarter" idx="14"/>
          </p:nvPr>
        </p:nvSpPr>
        <p:spPr>
          <a:xfrm>
            <a:off x="0" y="0"/>
            <a:ext cx="9144000" cy="5143500"/>
          </a:xfrm>
        </p:spPr>
        <p:txBody>
          <a:bodyPr/>
          <a:lstStyle/>
          <a:p>
            <a:endParaRPr lang="en-US"/>
          </a:p>
        </p:txBody>
      </p:sp>
    </p:spTree>
    <p:extLst>
      <p:ext uri="{BB962C8B-B14F-4D97-AF65-F5344CB8AC3E}">
        <p14:creationId xmlns:p14="http://schemas.microsoft.com/office/powerpoint/2010/main" val="1067337789"/>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block colour)">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B3D4E544-1FE7-714E-BE25-C1E92514C660}"/>
              </a:ext>
            </a:extLst>
          </p:cNvPr>
          <p:cNvPicPr>
            <a:picLocks noChangeAspect="1"/>
          </p:cNvPicPr>
          <p:nvPr userDrawn="1"/>
        </p:nvPicPr>
        <p:blipFill>
          <a:blip r:embed="rId2"/>
          <a:stretch>
            <a:fillRect/>
          </a:stretch>
        </p:blipFill>
        <p:spPr>
          <a:xfrm>
            <a:off x="210268" y="214430"/>
            <a:ext cx="1554114" cy="919045"/>
          </a:xfrm>
          <a:prstGeom prst="rect">
            <a:avLst/>
          </a:prstGeom>
        </p:spPr>
      </p:pic>
      <p:sp>
        <p:nvSpPr>
          <p:cNvPr id="11" name="Rectangle 10">
            <a:extLst>
              <a:ext uri="{FF2B5EF4-FFF2-40B4-BE49-F238E27FC236}">
                <a16:creationId xmlns:a16="http://schemas.microsoft.com/office/drawing/2014/main" id="{14A2BFC1-9FD7-1E4A-BE02-4C340CB68114}"/>
              </a:ext>
            </a:extLst>
          </p:cNvPr>
          <p:cNvSpPr/>
          <p:nvPr userDrawn="1"/>
        </p:nvSpPr>
        <p:spPr>
          <a:xfrm>
            <a:off x="0" y="1345500"/>
            <a:ext cx="9144000" cy="379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4">
            <a:extLst>
              <a:ext uri="{FF2B5EF4-FFF2-40B4-BE49-F238E27FC236}">
                <a16:creationId xmlns:a16="http://schemas.microsoft.com/office/drawing/2014/main" id="{774D4096-0EAB-3E4C-B20B-4F65BFAE1DB3}"/>
              </a:ext>
            </a:extLst>
          </p:cNvPr>
          <p:cNvSpPr>
            <a:spLocks noGrp="1"/>
          </p:cNvSpPr>
          <p:nvPr>
            <p:ph type="title" hasCustomPrompt="1"/>
          </p:nvPr>
        </p:nvSpPr>
        <p:spPr>
          <a:xfrm>
            <a:off x="261258" y="2129966"/>
            <a:ext cx="5908884" cy="1071562"/>
          </a:xfrm>
        </p:spPr>
        <p:txBody>
          <a:bodyPr anchor="b">
            <a:normAutofit/>
          </a:bodyPr>
          <a:lstStyle>
            <a:lvl1pPr>
              <a:defRPr sz="3500">
                <a:solidFill>
                  <a:schemeClr val="bg1"/>
                </a:solidFill>
              </a:defRPr>
            </a:lvl1pPr>
          </a:lstStyle>
          <a:p>
            <a:r>
              <a:rPr lang="en-US"/>
              <a:t>CLICK TO EDIT MASTER TITLE STYLE IN TWO LINES)</a:t>
            </a:r>
          </a:p>
        </p:txBody>
      </p:sp>
      <p:sp>
        <p:nvSpPr>
          <p:cNvPr id="20" name="Text Placeholder 19">
            <a:extLst>
              <a:ext uri="{FF2B5EF4-FFF2-40B4-BE49-F238E27FC236}">
                <a16:creationId xmlns:a16="http://schemas.microsoft.com/office/drawing/2014/main" id="{BDD83B89-15DE-9C4A-82A6-D6753CD0516E}"/>
              </a:ext>
            </a:extLst>
          </p:cNvPr>
          <p:cNvSpPr>
            <a:spLocks noGrp="1"/>
          </p:cNvSpPr>
          <p:nvPr>
            <p:ph type="body" sz="quarter" idx="10" hasCustomPrompt="1"/>
          </p:nvPr>
        </p:nvSpPr>
        <p:spPr>
          <a:xfrm>
            <a:off x="261938" y="3359388"/>
            <a:ext cx="5908204" cy="493422"/>
          </a:xfrm>
          <a:prstGeom prst="rect">
            <a:avLst/>
          </a:prstGeom>
        </p:spPr>
        <p:txBody>
          <a:bodyPr anchor="ctr">
            <a:normAutofit/>
          </a:bodyPr>
          <a:lstStyle>
            <a:lvl1pPr>
              <a:defRPr sz="2600" b="0" i="0">
                <a:solidFill>
                  <a:schemeClr val="bg2"/>
                </a:solidFill>
                <a:latin typeface="Roboto Condensed" panose="02000000000000000000" pitchFamily="2" charset="0"/>
                <a:ea typeface="Roboto Condensed" panose="02000000000000000000" pitchFamily="2" charset="0"/>
              </a:defRPr>
            </a:lvl1pPr>
          </a:lstStyle>
          <a:p>
            <a:pPr lvl="0"/>
            <a:r>
              <a:rPr lang="en-US"/>
              <a:t>Click to edit master subtitle style</a:t>
            </a:r>
          </a:p>
        </p:txBody>
      </p:sp>
      <p:sp>
        <p:nvSpPr>
          <p:cNvPr id="21" name="Text Placeholder 19">
            <a:extLst>
              <a:ext uri="{FF2B5EF4-FFF2-40B4-BE49-F238E27FC236}">
                <a16:creationId xmlns:a16="http://schemas.microsoft.com/office/drawing/2014/main" id="{E866F90A-6408-3743-8233-5612E452413F}"/>
              </a:ext>
            </a:extLst>
          </p:cNvPr>
          <p:cNvSpPr>
            <a:spLocks noGrp="1"/>
          </p:cNvSpPr>
          <p:nvPr>
            <p:ph type="body" sz="quarter" idx="11" hasCustomPrompt="1"/>
          </p:nvPr>
        </p:nvSpPr>
        <p:spPr>
          <a:xfrm>
            <a:off x="261938" y="3985994"/>
            <a:ext cx="5908203" cy="565464"/>
          </a:xfrm>
          <a:prstGeom prst="rect">
            <a:avLst/>
          </a:prstGeom>
        </p:spPr>
        <p:txBody>
          <a:bodyPr>
            <a:noAutofit/>
          </a:bodyPr>
          <a:lstStyle>
            <a:lvl1pPr>
              <a:lnSpc>
                <a:spcPts val="2200"/>
              </a:lnSpc>
              <a:spcBef>
                <a:spcPts val="0"/>
              </a:spcBef>
              <a:spcAft>
                <a:spcPts val="0"/>
              </a:spcAft>
              <a:defRPr sz="1800" b="0" i="0">
                <a:solidFill>
                  <a:schemeClr val="bg2"/>
                </a:solidFill>
                <a:latin typeface="Roboto Condensed" panose="02000000000000000000" pitchFamily="2" charset="0"/>
                <a:ea typeface="Roboto Condensed" panose="02000000000000000000" pitchFamily="2" charset="0"/>
              </a:defRPr>
            </a:lvl1pPr>
          </a:lstStyle>
          <a:p>
            <a:pPr lvl="0"/>
            <a:r>
              <a:rPr lang="en-US"/>
              <a:t>Click to edit master author style</a:t>
            </a:r>
            <a:br>
              <a:rPr lang="en-US"/>
            </a:br>
            <a:r>
              <a:rPr lang="en-US"/>
              <a:t>(max two lines)</a:t>
            </a:r>
          </a:p>
        </p:txBody>
      </p:sp>
    </p:spTree>
    <p:extLst>
      <p:ext uri="{BB962C8B-B14F-4D97-AF65-F5344CB8AC3E}">
        <p14:creationId xmlns:p14="http://schemas.microsoft.com/office/powerpoint/2010/main" val="2934385971"/>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A5DE60-A586-684F-AB8B-5D6D6C8CC30E}"/>
              </a:ext>
            </a:extLst>
          </p:cNvPr>
          <p:cNvPicPr>
            <a:picLocks noChangeAspect="1"/>
          </p:cNvPicPr>
          <p:nvPr userDrawn="1"/>
        </p:nvPicPr>
        <p:blipFill>
          <a:blip r:embed="rId2"/>
          <a:stretch>
            <a:fillRect/>
          </a:stretch>
        </p:blipFill>
        <p:spPr>
          <a:xfrm>
            <a:off x="4229" y="0"/>
            <a:ext cx="9135541" cy="5143500"/>
          </a:xfrm>
          <a:prstGeom prst="rect">
            <a:avLst/>
          </a:prstGeom>
        </p:spPr>
      </p:pic>
      <p:pic>
        <p:nvPicPr>
          <p:cNvPr id="8" name="Picture 7" descr="Background pattern&#10;&#10;Description automatically generated">
            <a:extLst>
              <a:ext uri="{FF2B5EF4-FFF2-40B4-BE49-F238E27FC236}">
                <a16:creationId xmlns:a16="http://schemas.microsoft.com/office/drawing/2014/main" id="{938EC99F-CD83-6549-B0E3-F86E06DE5EEE}"/>
              </a:ext>
            </a:extLst>
          </p:cNvPr>
          <p:cNvPicPr>
            <a:picLocks noChangeAspect="1"/>
          </p:cNvPicPr>
          <p:nvPr userDrawn="1"/>
        </p:nvPicPr>
        <p:blipFill>
          <a:blip r:embed="rId3"/>
          <a:stretch>
            <a:fillRect/>
          </a:stretch>
        </p:blipFill>
        <p:spPr>
          <a:xfrm>
            <a:off x="4229" y="0"/>
            <a:ext cx="9135541" cy="5143500"/>
          </a:xfrm>
          <a:prstGeom prst="rect">
            <a:avLst/>
          </a:prstGeom>
        </p:spPr>
      </p:pic>
    </p:spTree>
    <p:extLst>
      <p:ext uri="{BB962C8B-B14F-4D97-AF65-F5344CB8AC3E}">
        <p14:creationId xmlns:p14="http://schemas.microsoft.com/office/powerpoint/2010/main" val="32231052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image + colour)">
    <p:spTree>
      <p:nvGrpSpPr>
        <p:cNvPr id="1" name=""/>
        <p:cNvGrpSpPr/>
        <p:nvPr/>
      </p:nvGrpSpPr>
      <p:grpSpPr>
        <a:xfrm>
          <a:off x="0" y="0"/>
          <a:ext cx="0" cy="0"/>
          <a:chOff x="0" y="0"/>
          <a:chExt cx="0" cy="0"/>
        </a:xfrm>
      </p:grpSpPr>
      <p:sp>
        <p:nvSpPr>
          <p:cNvPr id="13" name="Title 14">
            <a:extLst>
              <a:ext uri="{FF2B5EF4-FFF2-40B4-BE49-F238E27FC236}">
                <a16:creationId xmlns:a16="http://schemas.microsoft.com/office/drawing/2014/main" id="{3EACBD78-F114-DB45-A1B3-D20622FB9216}"/>
              </a:ext>
            </a:extLst>
          </p:cNvPr>
          <p:cNvSpPr>
            <a:spLocks noGrp="1"/>
          </p:cNvSpPr>
          <p:nvPr>
            <p:ph type="title" hasCustomPrompt="1"/>
          </p:nvPr>
        </p:nvSpPr>
        <p:spPr>
          <a:xfrm>
            <a:off x="3433698" y="2724466"/>
            <a:ext cx="4787663" cy="1071562"/>
          </a:xfrm>
        </p:spPr>
        <p:txBody>
          <a:bodyPr anchor="b">
            <a:normAutofit/>
          </a:bodyPr>
          <a:lstStyle>
            <a:lvl1pPr>
              <a:defRPr sz="3500">
                <a:solidFill>
                  <a:schemeClr val="bg1"/>
                </a:solidFill>
              </a:defRPr>
            </a:lvl1pPr>
          </a:lstStyle>
          <a:p>
            <a:r>
              <a:rPr lang="en-US"/>
              <a:t>CLICK TO EDIT TITLE STYLE IN TWO LINES</a:t>
            </a:r>
          </a:p>
        </p:txBody>
      </p:sp>
      <p:sp>
        <p:nvSpPr>
          <p:cNvPr id="28" name="Text Placeholder 19">
            <a:extLst>
              <a:ext uri="{FF2B5EF4-FFF2-40B4-BE49-F238E27FC236}">
                <a16:creationId xmlns:a16="http://schemas.microsoft.com/office/drawing/2014/main" id="{7E53ACB0-52DC-2540-A17D-C7EF9003C1CA}"/>
              </a:ext>
            </a:extLst>
          </p:cNvPr>
          <p:cNvSpPr>
            <a:spLocks noGrp="1"/>
          </p:cNvSpPr>
          <p:nvPr>
            <p:ph type="body" sz="quarter" idx="13" hasCustomPrompt="1"/>
          </p:nvPr>
        </p:nvSpPr>
        <p:spPr>
          <a:xfrm>
            <a:off x="3433698" y="3965142"/>
            <a:ext cx="4787663" cy="564544"/>
          </a:xfrm>
          <a:prstGeom prst="rect">
            <a:avLst/>
          </a:prstGeom>
        </p:spPr>
        <p:txBody>
          <a:bodyPr>
            <a:noAutofit/>
          </a:bodyPr>
          <a:lstStyle>
            <a:lvl1pPr>
              <a:lnSpc>
                <a:spcPts val="2200"/>
              </a:lnSpc>
              <a:spcBef>
                <a:spcPts val="0"/>
              </a:spcBef>
              <a:spcAft>
                <a:spcPts val="0"/>
              </a:spcAft>
              <a:defRPr sz="1800" b="0" i="0">
                <a:solidFill>
                  <a:schemeClr val="bg1"/>
                </a:solidFill>
                <a:latin typeface="Roboto Condensed" panose="02000000000000000000" pitchFamily="2" charset="0"/>
                <a:ea typeface="Roboto Condensed" panose="02000000000000000000" pitchFamily="2" charset="0"/>
              </a:defRPr>
            </a:lvl1pPr>
          </a:lstStyle>
          <a:p>
            <a:pPr lvl="0"/>
            <a:r>
              <a:rPr lang="en-US"/>
              <a:t>Click to edit subtitle/detail style</a:t>
            </a:r>
            <a:br>
              <a:rPr lang="en-US"/>
            </a:br>
            <a:r>
              <a:rPr lang="en-US"/>
              <a:t>(max two lines)</a:t>
            </a:r>
          </a:p>
        </p:txBody>
      </p:sp>
      <p:sp>
        <p:nvSpPr>
          <p:cNvPr id="3" name="Picture Placeholder 2">
            <a:extLst>
              <a:ext uri="{FF2B5EF4-FFF2-40B4-BE49-F238E27FC236}">
                <a16:creationId xmlns:a16="http://schemas.microsoft.com/office/drawing/2014/main" id="{6DBD5D87-ADDF-F947-A100-D230F3091170}"/>
              </a:ext>
            </a:extLst>
          </p:cNvPr>
          <p:cNvSpPr>
            <a:spLocks noGrp="1"/>
          </p:cNvSpPr>
          <p:nvPr>
            <p:ph type="pic" sz="quarter" idx="14"/>
          </p:nvPr>
        </p:nvSpPr>
        <p:spPr>
          <a:xfrm>
            <a:off x="0" y="1343490"/>
            <a:ext cx="9144000" cy="3343736"/>
          </a:xfrm>
        </p:spPr>
        <p:txBody>
          <a:bodyPr/>
          <a:lstStyle/>
          <a:p>
            <a:endParaRPr lang="en-US"/>
          </a:p>
        </p:txBody>
      </p:sp>
      <p:pic>
        <p:nvPicPr>
          <p:cNvPr id="10" name="Picture 9" descr="A close up of a logo&#10;&#10;Description automatically generated">
            <a:extLst>
              <a:ext uri="{FF2B5EF4-FFF2-40B4-BE49-F238E27FC236}">
                <a16:creationId xmlns:a16="http://schemas.microsoft.com/office/drawing/2014/main" id="{4B8BECD1-238D-0C49-B6D3-C813911C80EE}"/>
              </a:ext>
            </a:extLst>
          </p:cNvPr>
          <p:cNvPicPr>
            <a:picLocks noChangeAspect="1"/>
          </p:cNvPicPr>
          <p:nvPr userDrawn="1"/>
        </p:nvPicPr>
        <p:blipFill>
          <a:blip r:embed="rId2"/>
          <a:stretch>
            <a:fillRect/>
          </a:stretch>
        </p:blipFill>
        <p:spPr>
          <a:xfrm>
            <a:off x="210268" y="214430"/>
            <a:ext cx="1554114" cy="919045"/>
          </a:xfrm>
          <a:prstGeom prst="rect">
            <a:avLst/>
          </a:prstGeom>
        </p:spPr>
      </p:pic>
    </p:spTree>
    <p:extLst>
      <p:ext uri="{BB962C8B-B14F-4D97-AF65-F5344CB8AC3E}">
        <p14:creationId xmlns:p14="http://schemas.microsoft.com/office/powerpoint/2010/main" val="1271091864"/>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986EF3A-372F-3B44-B0A7-90C09B780290}"/>
              </a:ext>
            </a:extLst>
          </p:cNvPr>
          <p:cNvSpPr/>
          <p:nvPr userDrawn="1"/>
        </p:nvSpPr>
        <p:spPr>
          <a:xfrm>
            <a:off x="0" y="-450"/>
            <a:ext cx="2286000" cy="5144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A6708CE2-F6A0-BB4B-A35B-FA585A163E50}"/>
              </a:ext>
            </a:extLst>
          </p:cNvPr>
          <p:cNvCxnSpPr>
            <a:cxnSpLocks/>
          </p:cNvCxnSpPr>
          <p:nvPr userDrawn="1"/>
        </p:nvCxnSpPr>
        <p:spPr>
          <a:xfrm>
            <a:off x="2286000" y="4431377"/>
            <a:ext cx="50806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2">
            <a:extLst>
              <a:ext uri="{FF2B5EF4-FFF2-40B4-BE49-F238E27FC236}">
                <a16:creationId xmlns:a16="http://schemas.microsoft.com/office/drawing/2014/main" id="{F2F5A91E-7E16-884D-AD57-E7E30FFAACC9}"/>
              </a:ext>
            </a:extLst>
          </p:cNvPr>
          <p:cNvSpPr>
            <a:spLocks noGrp="1"/>
          </p:cNvSpPr>
          <p:nvPr>
            <p:ph type="body" sz="quarter" idx="13" hasCustomPrompt="1"/>
          </p:nvPr>
        </p:nvSpPr>
        <p:spPr>
          <a:xfrm>
            <a:off x="2696562" y="1595391"/>
            <a:ext cx="5379232" cy="1785103"/>
          </a:xfrm>
          <a:prstGeom prst="rect">
            <a:avLst/>
          </a:prstGeom>
        </p:spPr>
        <p:txBody>
          <a:bodyPr anchor="ctr"/>
          <a:lstStyle>
            <a:lvl1pPr marL="0" marR="0" indent="0" algn="l" defTabSz="457200" rtl="0" eaLnBrk="1" fontAlgn="auto" latinLnBrk="0" hangingPunct="1">
              <a:lnSpc>
                <a:spcPct val="100000"/>
              </a:lnSpc>
              <a:spcBef>
                <a:spcPct val="20000"/>
              </a:spcBef>
              <a:spcAft>
                <a:spcPts val="0"/>
              </a:spcAft>
              <a:buClrTx/>
              <a:buSzTx/>
              <a:buFont typeface="Arial"/>
              <a:buNone/>
              <a:tabLst/>
              <a:defRPr sz="1800" b="1" i="0" baseline="0">
                <a:solidFill>
                  <a:schemeClr val="tx2"/>
                </a:solidFill>
                <a:latin typeface="Roboto Condensed" panose="02000000000000000000" pitchFamily="2" charset="0"/>
                <a:ea typeface="Roboto Condensed" panose="02000000000000000000" pitchFamily="2" charset="0"/>
                <a:cs typeface="Roboto" panose="02000000000000000000" pitchFamily="2"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a:t>Click to edit medium quote of about 6 lines Click to edit medium quote of about 6 lines Click to edit medium quote of about 6 lines Click to edit medium quote of about 6 lines Click to edit medium quote of about 6 lines Click to edit medium quote of about 6 lines</a:t>
            </a:r>
            <a:endParaRPr lang="en-US"/>
          </a:p>
        </p:txBody>
      </p:sp>
      <p:sp>
        <p:nvSpPr>
          <p:cNvPr id="19" name="Text Placeholder 2">
            <a:extLst>
              <a:ext uri="{FF2B5EF4-FFF2-40B4-BE49-F238E27FC236}">
                <a16:creationId xmlns:a16="http://schemas.microsoft.com/office/drawing/2014/main" id="{21FCFBE0-8EB8-3F4C-8911-3C4068F15D8D}"/>
              </a:ext>
            </a:extLst>
          </p:cNvPr>
          <p:cNvSpPr>
            <a:spLocks noGrp="1"/>
          </p:cNvSpPr>
          <p:nvPr>
            <p:ph type="body" sz="quarter" idx="17" hasCustomPrompt="1"/>
          </p:nvPr>
        </p:nvSpPr>
        <p:spPr>
          <a:xfrm>
            <a:off x="2697424" y="3443750"/>
            <a:ext cx="2982913" cy="252957"/>
          </a:xfrm>
          <a:prstGeom prst="rect">
            <a:avLst/>
          </a:prstGeom>
        </p:spPr>
        <p:txBody>
          <a:bodyPr anchor="t">
            <a:noAutofit/>
          </a:bodyPr>
          <a:lstStyle>
            <a:lvl1pPr>
              <a:defRPr sz="1400" baseline="0">
                <a:solidFill>
                  <a:schemeClr val="tx2"/>
                </a:solidFill>
              </a:defRPr>
            </a:lvl1pPr>
          </a:lstStyle>
          <a:p>
            <a:pPr lvl="0"/>
            <a:r>
              <a:rPr lang="en-US"/>
              <a:t>− Click to insert source</a:t>
            </a:r>
          </a:p>
        </p:txBody>
      </p:sp>
      <p:pic>
        <p:nvPicPr>
          <p:cNvPr id="12" name="Picture 11">
            <a:extLst>
              <a:ext uri="{FF2B5EF4-FFF2-40B4-BE49-F238E27FC236}">
                <a16:creationId xmlns:a16="http://schemas.microsoft.com/office/drawing/2014/main" id="{C6091DA9-16DD-484F-BC24-E8EB80788CFF}"/>
              </a:ext>
            </a:extLst>
          </p:cNvPr>
          <p:cNvPicPr>
            <a:picLocks noChangeAspect="1"/>
          </p:cNvPicPr>
          <p:nvPr userDrawn="1"/>
        </p:nvPicPr>
        <p:blipFill>
          <a:blip r:embed="rId2"/>
          <a:stretch>
            <a:fillRect/>
          </a:stretch>
        </p:blipFill>
        <p:spPr>
          <a:xfrm>
            <a:off x="360000" y="360000"/>
            <a:ext cx="1260000" cy="624836"/>
          </a:xfrm>
          <a:prstGeom prst="rect">
            <a:avLst/>
          </a:prstGeom>
        </p:spPr>
      </p:pic>
    </p:spTree>
    <p:extLst>
      <p:ext uri="{BB962C8B-B14F-4D97-AF65-F5344CB8AC3E}">
        <p14:creationId xmlns:p14="http://schemas.microsoft.com/office/powerpoint/2010/main" val="37154233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 attribut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986EF3A-372F-3B44-B0A7-90C09B780290}"/>
              </a:ext>
            </a:extLst>
          </p:cNvPr>
          <p:cNvSpPr/>
          <p:nvPr userDrawn="1"/>
        </p:nvSpPr>
        <p:spPr>
          <a:xfrm>
            <a:off x="0" y="-450"/>
            <a:ext cx="2286000" cy="5144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A6708CE2-F6A0-BB4B-A35B-FA585A163E50}"/>
              </a:ext>
            </a:extLst>
          </p:cNvPr>
          <p:cNvCxnSpPr>
            <a:cxnSpLocks/>
          </p:cNvCxnSpPr>
          <p:nvPr userDrawn="1"/>
        </p:nvCxnSpPr>
        <p:spPr>
          <a:xfrm>
            <a:off x="2286000" y="4431377"/>
            <a:ext cx="50806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2">
            <a:extLst>
              <a:ext uri="{FF2B5EF4-FFF2-40B4-BE49-F238E27FC236}">
                <a16:creationId xmlns:a16="http://schemas.microsoft.com/office/drawing/2014/main" id="{F2F5A91E-7E16-884D-AD57-E7E30FFAACC9}"/>
              </a:ext>
            </a:extLst>
          </p:cNvPr>
          <p:cNvSpPr>
            <a:spLocks noGrp="1"/>
          </p:cNvSpPr>
          <p:nvPr>
            <p:ph type="body" sz="quarter" idx="13" hasCustomPrompt="1"/>
          </p:nvPr>
        </p:nvSpPr>
        <p:spPr>
          <a:xfrm>
            <a:off x="4244454" y="1595391"/>
            <a:ext cx="3831340" cy="1785103"/>
          </a:xfrm>
          <a:prstGeom prst="rect">
            <a:avLst/>
          </a:prstGeom>
        </p:spPr>
        <p:txBody>
          <a:bodyPr anchor="ctr"/>
          <a:lstStyle>
            <a:lvl1pPr marL="0" marR="0" indent="0" algn="l" defTabSz="457200" rtl="0" eaLnBrk="1" fontAlgn="auto" latinLnBrk="0" hangingPunct="1">
              <a:lnSpc>
                <a:spcPct val="100000"/>
              </a:lnSpc>
              <a:spcBef>
                <a:spcPct val="20000"/>
              </a:spcBef>
              <a:spcAft>
                <a:spcPts val="0"/>
              </a:spcAft>
              <a:buClrTx/>
              <a:buSzTx/>
              <a:buFont typeface="Arial"/>
              <a:buNone/>
              <a:tabLst/>
              <a:defRPr sz="1800" b="1" i="0" baseline="0">
                <a:solidFill>
                  <a:schemeClr val="tx2"/>
                </a:solidFill>
                <a:latin typeface="Roboto Condensed" panose="02000000000000000000" pitchFamily="2" charset="0"/>
                <a:ea typeface="Roboto Condensed" panose="02000000000000000000" pitchFamily="2" charset="0"/>
                <a:cs typeface="Roboto" panose="02000000000000000000" pitchFamily="2"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a:t>Click to edit medium quote of about 6 lines Click to edit medium quote of about 6 lines Click to edit medium quote of about 6 lines Click to edit medium quote of about 6 lines</a:t>
            </a:r>
            <a:endParaRPr lang="en-US"/>
          </a:p>
        </p:txBody>
      </p:sp>
      <p:sp>
        <p:nvSpPr>
          <p:cNvPr id="19" name="Text Placeholder 2">
            <a:extLst>
              <a:ext uri="{FF2B5EF4-FFF2-40B4-BE49-F238E27FC236}">
                <a16:creationId xmlns:a16="http://schemas.microsoft.com/office/drawing/2014/main" id="{21FCFBE0-8EB8-3F4C-8911-3C4068F15D8D}"/>
              </a:ext>
            </a:extLst>
          </p:cNvPr>
          <p:cNvSpPr>
            <a:spLocks noGrp="1"/>
          </p:cNvSpPr>
          <p:nvPr>
            <p:ph type="body" sz="quarter" idx="17" hasCustomPrompt="1"/>
          </p:nvPr>
        </p:nvSpPr>
        <p:spPr>
          <a:xfrm>
            <a:off x="4244454" y="3443750"/>
            <a:ext cx="2982913" cy="252957"/>
          </a:xfrm>
          <a:prstGeom prst="rect">
            <a:avLst/>
          </a:prstGeom>
        </p:spPr>
        <p:txBody>
          <a:bodyPr anchor="t">
            <a:noAutofit/>
          </a:bodyPr>
          <a:lstStyle>
            <a:lvl1pPr>
              <a:defRPr sz="1400" baseline="0">
                <a:solidFill>
                  <a:schemeClr val="tx2"/>
                </a:solidFill>
              </a:defRPr>
            </a:lvl1pPr>
          </a:lstStyle>
          <a:p>
            <a:pPr lvl="0"/>
            <a:r>
              <a:rPr lang="en-US"/>
              <a:t>− Click to insert source</a:t>
            </a:r>
          </a:p>
        </p:txBody>
      </p:sp>
      <p:sp>
        <p:nvSpPr>
          <p:cNvPr id="11" name="Picture Placeholder 7">
            <a:extLst>
              <a:ext uri="{FF2B5EF4-FFF2-40B4-BE49-F238E27FC236}">
                <a16:creationId xmlns:a16="http://schemas.microsoft.com/office/drawing/2014/main" id="{1A122875-E4BD-1548-8377-A7955C723948}"/>
              </a:ext>
            </a:extLst>
          </p:cNvPr>
          <p:cNvSpPr>
            <a:spLocks noGrp="1"/>
          </p:cNvSpPr>
          <p:nvPr>
            <p:ph type="pic" sz="quarter" idx="12" hasCustomPrompt="1"/>
          </p:nvPr>
        </p:nvSpPr>
        <p:spPr>
          <a:xfrm>
            <a:off x="2696562" y="1750983"/>
            <a:ext cx="1260000" cy="1504977"/>
          </a:xfrm>
          <a:prstGeom prst="rect">
            <a:avLst/>
          </a:prstGeom>
        </p:spPr>
        <p:txBody>
          <a:bodyPr>
            <a:normAutofit/>
          </a:bodyPr>
          <a:lstStyle>
            <a:lvl1pPr>
              <a:defRPr sz="1600"/>
            </a:lvl1pPr>
          </a:lstStyle>
          <a:p>
            <a:r>
              <a:rPr lang="en-US"/>
              <a:t>Picture</a:t>
            </a:r>
          </a:p>
        </p:txBody>
      </p:sp>
      <p:sp>
        <p:nvSpPr>
          <p:cNvPr id="15" name="Content Placeholder 10">
            <a:extLst>
              <a:ext uri="{FF2B5EF4-FFF2-40B4-BE49-F238E27FC236}">
                <a16:creationId xmlns:a16="http://schemas.microsoft.com/office/drawing/2014/main" id="{9E8AB5C0-B7AF-AA4E-821F-0D73BFF713EC}"/>
              </a:ext>
            </a:extLst>
          </p:cNvPr>
          <p:cNvSpPr>
            <a:spLocks noGrp="1"/>
          </p:cNvSpPr>
          <p:nvPr>
            <p:ph sz="quarter" idx="18" hasCustomPrompt="1"/>
          </p:nvPr>
        </p:nvSpPr>
        <p:spPr>
          <a:xfrm>
            <a:off x="2602470" y="3338285"/>
            <a:ext cx="1412319" cy="406205"/>
          </a:xfrm>
        </p:spPr>
        <p:txBody>
          <a:bodyPr anchor="b">
            <a:noAutofit/>
          </a:bodyPr>
          <a:lstStyle>
            <a:lvl1pPr>
              <a:defRPr sz="1200"/>
            </a:lvl1pPr>
            <a:lvl2pPr>
              <a:defRPr sz="1600"/>
            </a:lvl2pPr>
            <a:lvl3pPr>
              <a:defRPr sz="1600"/>
            </a:lvl3pPr>
            <a:lvl4pPr>
              <a:defRPr sz="1600"/>
            </a:lvl4pPr>
            <a:lvl5pPr>
              <a:defRPr sz="1600"/>
            </a:lvl5pPr>
          </a:lstStyle>
          <a:p>
            <a:pPr lvl="0"/>
            <a:r>
              <a:rPr lang="en-US"/>
              <a:t>Click to edit details of picture</a:t>
            </a:r>
          </a:p>
        </p:txBody>
      </p:sp>
    </p:spTree>
    <p:extLst>
      <p:ext uri="{BB962C8B-B14F-4D97-AF65-F5344CB8AC3E}">
        <p14:creationId xmlns:p14="http://schemas.microsoft.com/office/powerpoint/2010/main" val="2285760808"/>
      </p:ext>
    </p:extLst>
  </p:cSld>
  <p:clrMapOvr>
    <a:masterClrMapping/>
  </p:clrMapOvr>
  <p:extLst>
    <p:ext uri="{DCECCB84-F9BA-43D5-87BE-67443E8EF086}">
      <p15:sldGuideLst xmlns:p15="http://schemas.microsoft.com/office/powerpoint/2012/main">
        <p15:guide id="1" orient="horz" pos="109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plash">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E6FE96-B610-F24D-9A20-2C1998CCA72B}"/>
              </a:ext>
            </a:extLst>
          </p:cNvPr>
          <p:cNvPicPr>
            <a:picLocks noChangeAspect="1"/>
          </p:cNvPicPr>
          <p:nvPr userDrawn="1"/>
        </p:nvPicPr>
        <p:blipFill rotWithShape="1">
          <a:blip r:embed="rId2"/>
          <a:srcRect l="17442" r="296"/>
          <a:stretch/>
        </p:blipFill>
        <p:spPr>
          <a:xfrm>
            <a:off x="2671279" y="0"/>
            <a:ext cx="6472721" cy="5143500"/>
          </a:xfrm>
          <a:prstGeom prst="rect">
            <a:avLst/>
          </a:prstGeom>
        </p:spPr>
      </p:pic>
      <p:sp>
        <p:nvSpPr>
          <p:cNvPr id="14" name="Rectangle 13">
            <a:extLst>
              <a:ext uri="{FF2B5EF4-FFF2-40B4-BE49-F238E27FC236}">
                <a16:creationId xmlns:a16="http://schemas.microsoft.com/office/drawing/2014/main" id="{2209FCC2-51F2-8946-BA9E-1F46D20E43CF}"/>
              </a:ext>
            </a:extLst>
          </p:cNvPr>
          <p:cNvSpPr/>
          <p:nvPr userDrawn="1"/>
        </p:nvSpPr>
        <p:spPr>
          <a:xfrm>
            <a:off x="468313" y="411750"/>
            <a:ext cx="3442663" cy="43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56E7A93A-A1E3-7241-A919-0AAAAAA2AFA6}"/>
              </a:ext>
            </a:extLst>
          </p:cNvPr>
          <p:cNvSpPr>
            <a:spLocks noGrp="1"/>
          </p:cNvSpPr>
          <p:nvPr>
            <p:ph type="title" hasCustomPrompt="1"/>
          </p:nvPr>
        </p:nvSpPr>
        <p:spPr>
          <a:xfrm>
            <a:off x="566738" y="549275"/>
            <a:ext cx="3344238" cy="1071562"/>
          </a:xfrm>
        </p:spPr>
        <p:txBody>
          <a:bodyPr/>
          <a:lstStyle>
            <a:lvl1pPr>
              <a:defRPr>
                <a:solidFill>
                  <a:schemeClr val="tx1"/>
                </a:solidFill>
              </a:defRPr>
            </a:lvl1pPr>
          </a:lstStyle>
          <a:p>
            <a:r>
              <a:rPr lang="en-US"/>
              <a:t>Click to edit splash title style</a:t>
            </a:r>
          </a:p>
        </p:txBody>
      </p:sp>
      <p:sp>
        <p:nvSpPr>
          <p:cNvPr id="3" name="Content Placeholder 2">
            <a:extLst>
              <a:ext uri="{FF2B5EF4-FFF2-40B4-BE49-F238E27FC236}">
                <a16:creationId xmlns:a16="http://schemas.microsoft.com/office/drawing/2014/main" id="{4FA20B6B-968D-7146-8A45-8C9DE5F2D4AD}"/>
              </a:ext>
            </a:extLst>
          </p:cNvPr>
          <p:cNvSpPr>
            <a:spLocks noGrp="1"/>
          </p:cNvSpPr>
          <p:nvPr>
            <p:ph sz="quarter" idx="11" hasCustomPrompt="1"/>
          </p:nvPr>
        </p:nvSpPr>
        <p:spPr>
          <a:xfrm>
            <a:off x="566736" y="1758951"/>
            <a:ext cx="3230563" cy="2835274"/>
          </a:xfrm>
        </p:spPr>
        <p:txBody>
          <a:bodyPr>
            <a:normAutofit/>
          </a:bodyPr>
          <a:lstStyle>
            <a:lvl1pPr>
              <a:defRPr sz="1600">
                <a:solidFill>
                  <a:schemeClr val="tx1"/>
                </a:solidFill>
              </a:defRPr>
            </a:lvl1pPr>
          </a:lstStyle>
          <a:p>
            <a:r>
              <a:rPr lang="en-US"/>
              <a:t>Click to insert splash content</a:t>
            </a:r>
          </a:p>
        </p:txBody>
      </p:sp>
    </p:spTree>
    <p:extLst>
      <p:ext uri="{BB962C8B-B14F-4D97-AF65-F5344CB8AC3E}">
        <p14:creationId xmlns:p14="http://schemas.microsoft.com/office/powerpoint/2010/main" val="1418557441"/>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Splash">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E6FE96-B610-F24D-9A20-2C1998CCA72B}"/>
              </a:ext>
            </a:extLst>
          </p:cNvPr>
          <p:cNvPicPr>
            <a:picLocks noChangeAspect="1"/>
          </p:cNvPicPr>
          <p:nvPr userDrawn="1"/>
        </p:nvPicPr>
        <p:blipFill rotWithShape="1">
          <a:blip r:embed="rId2"/>
          <a:srcRect l="15253" r="683"/>
          <a:stretch/>
        </p:blipFill>
        <p:spPr>
          <a:xfrm>
            <a:off x="2671279" y="0"/>
            <a:ext cx="6472721" cy="5143500"/>
          </a:xfrm>
          <a:prstGeom prst="rect">
            <a:avLst/>
          </a:prstGeom>
        </p:spPr>
      </p:pic>
      <p:sp>
        <p:nvSpPr>
          <p:cNvPr id="14" name="Rectangle 13">
            <a:extLst>
              <a:ext uri="{FF2B5EF4-FFF2-40B4-BE49-F238E27FC236}">
                <a16:creationId xmlns:a16="http://schemas.microsoft.com/office/drawing/2014/main" id="{2209FCC2-51F2-8946-BA9E-1F46D20E43CF}"/>
              </a:ext>
            </a:extLst>
          </p:cNvPr>
          <p:cNvSpPr/>
          <p:nvPr userDrawn="1"/>
        </p:nvSpPr>
        <p:spPr>
          <a:xfrm>
            <a:off x="468313" y="411750"/>
            <a:ext cx="3442663" cy="432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56E7A93A-A1E3-7241-A919-0AAAAAA2AFA6}"/>
              </a:ext>
            </a:extLst>
          </p:cNvPr>
          <p:cNvSpPr>
            <a:spLocks noGrp="1"/>
          </p:cNvSpPr>
          <p:nvPr>
            <p:ph type="title" hasCustomPrompt="1"/>
          </p:nvPr>
        </p:nvSpPr>
        <p:spPr>
          <a:xfrm>
            <a:off x="566738" y="549275"/>
            <a:ext cx="3344238" cy="1071562"/>
          </a:xfrm>
        </p:spPr>
        <p:txBody>
          <a:bodyPr/>
          <a:lstStyle>
            <a:lvl1pPr>
              <a:defRPr>
                <a:solidFill>
                  <a:schemeClr val="tx1"/>
                </a:solidFill>
              </a:defRPr>
            </a:lvl1pPr>
          </a:lstStyle>
          <a:p>
            <a:r>
              <a:rPr lang="en-US" dirty="0"/>
              <a:t>Click to edit splash title style</a:t>
            </a:r>
          </a:p>
        </p:txBody>
      </p:sp>
      <p:sp>
        <p:nvSpPr>
          <p:cNvPr id="3" name="Content Placeholder 2">
            <a:extLst>
              <a:ext uri="{FF2B5EF4-FFF2-40B4-BE49-F238E27FC236}">
                <a16:creationId xmlns:a16="http://schemas.microsoft.com/office/drawing/2014/main" id="{4FA20B6B-968D-7146-8A45-8C9DE5F2D4AD}"/>
              </a:ext>
            </a:extLst>
          </p:cNvPr>
          <p:cNvSpPr>
            <a:spLocks noGrp="1"/>
          </p:cNvSpPr>
          <p:nvPr>
            <p:ph sz="quarter" idx="11" hasCustomPrompt="1"/>
          </p:nvPr>
        </p:nvSpPr>
        <p:spPr>
          <a:xfrm>
            <a:off x="566736" y="1758951"/>
            <a:ext cx="3230563" cy="2835274"/>
          </a:xfrm>
        </p:spPr>
        <p:txBody>
          <a:bodyPr>
            <a:normAutofit/>
          </a:bodyPr>
          <a:lstStyle>
            <a:lvl1pPr>
              <a:defRPr sz="1600">
                <a:solidFill>
                  <a:schemeClr val="tx1"/>
                </a:solidFill>
              </a:defRPr>
            </a:lvl1pPr>
          </a:lstStyle>
          <a:p>
            <a:r>
              <a:rPr lang="en-US"/>
              <a:t>Click to insert splash content</a:t>
            </a:r>
          </a:p>
        </p:txBody>
      </p:sp>
    </p:spTree>
    <p:extLst>
      <p:ext uri="{BB962C8B-B14F-4D97-AF65-F5344CB8AC3E}">
        <p14:creationId xmlns:p14="http://schemas.microsoft.com/office/powerpoint/2010/main" val="3970578038"/>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plash">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E6FE96-B610-F24D-9A20-2C1998CCA72B}"/>
              </a:ext>
            </a:extLst>
          </p:cNvPr>
          <p:cNvPicPr>
            <a:picLocks noChangeAspect="1"/>
          </p:cNvPicPr>
          <p:nvPr userDrawn="1"/>
        </p:nvPicPr>
        <p:blipFill rotWithShape="1">
          <a:blip r:embed="rId2"/>
          <a:srcRect l="17797" r="11101"/>
          <a:stretch/>
        </p:blipFill>
        <p:spPr>
          <a:xfrm>
            <a:off x="2671279" y="0"/>
            <a:ext cx="6472721" cy="5143500"/>
          </a:xfrm>
          <a:prstGeom prst="rect">
            <a:avLst/>
          </a:prstGeom>
        </p:spPr>
      </p:pic>
      <p:sp>
        <p:nvSpPr>
          <p:cNvPr id="14" name="Rectangle 13">
            <a:extLst>
              <a:ext uri="{FF2B5EF4-FFF2-40B4-BE49-F238E27FC236}">
                <a16:creationId xmlns:a16="http://schemas.microsoft.com/office/drawing/2014/main" id="{2209FCC2-51F2-8946-BA9E-1F46D20E43CF}"/>
              </a:ext>
            </a:extLst>
          </p:cNvPr>
          <p:cNvSpPr/>
          <p:nvPr userDrawn="1"/>
        </p:nvSpPr>
        <p:spPr>
          <a:xfrm>
            <a:off x="468313" y="411750"/>
            <a:ext cx="3442663" cy="432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56E7A93A-A1E3-7241-A919-0AAAAAA2AFA6}"/>
              </a:ext>
            </a:extLst>
          </p:cNvPr>
          <p:cNvSpPr>
            <a:spLocks noGrp="1"/>
          </p:cNvSpPr>
          <p:nvPr>
            <p:ph type="title" hasCustomPrompt="1"/>
          </p:nvPr>
        </p:nvSpPr>
        <p:spPr>
          <a:xfrm>
            <a:off x="566738" y="549275"/>
            <a:ext cx="3344238" cy="1071562"/>
          </a:xfrm>
        </p:spPr>
        <p:txBody>
          <a:bodyPr/>
          <a:lstStyle>
            <a:lvl1pPr>
              <a:defRPr>
                <a:solidFill>
                  <a:schemeClr val="bg1"/>
                </a:solidFill>
              </a:defRPr>
            </a:lvl1pPr>
          </a:lstStyle>
          <a:p>
            <a:r>
              <a:rPr lang="en-US" dirty="0"/>
              <a:t>Click to edit splash title style</a:t>
            </a:r>
          </a:p>
        </p:txBody>
      </p:sp>
      <p:sp>
        <p:nvSpPr>
          <p:cNvPr id="3" name="Content Placeholder 2">
            <a:extLst>
              <a:ext uri="{FF2B5EF4-FFF2-40B4-BE49-F238E27FC236}">
                <a16:creationId xmlns:a16="http://schemas.microsoft.com/office/drawing/2014/main" id="{4FA20B6B-968D-7146-8A45-8C9DE5F2D4AD}"/>
              </a:ext>
            </a:extLst>
          </p:cNvPr>
          <p:cNvSpPr>
            <a:spLocks noGrp="1"/>
          </p:cNvSpPr>
          <p:nvPr>
            <p:ph sz="quarter" idx="11" hasCustomPrompt="1"/>
          </p:nvPr>
        </p:nvSpPr>
        <p:spPr>
          <a:xfrm>
            <a:off x="566736" y="1758951"/>
            <a:ext cx="3230563" cy="2835274"/>
          </a:xfrm>
        </p:spPr>
        <p:txBody>
          <a:bodyPr>
            <a:normAutofit/>
          </a:bodyPr>
          <a:lstStyle>
            <a:lvl1pPr>
              <a:defRPr sz="1600">
                <a:solidFill>
                  <a:schemeClr val="bg1"/>
                </a:solidFill>
              </a:defRPr>
            </a:lvl1pPr>
          </a:lstStyle>
          <a:p>
            <a:r>
              <a:rPr lang="en-US" dirty="0"/>
              <a:t>Click to insert splash content</a:t>
            </a:r>
          </a:p>
        </p:txBody>
      </p:sp>
    </p:spTree>
    <p:extLst>
      <p:ext uri="{BB962C8B-B14F-4D97-AF65-F5344CB8AC3E}">
        <p14:creationId xmlns:p14="http://schemas.microsoft.com/office/powerpoint/2010/main" val="2514013197"/>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ap">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26F33F-08C6-C04E-905B-CAB22900539A}"/>
              </a:ext>
            </a:extLst>
          </p:cNvPr>
          <p:cNvPicPr>
            <a:picLocks noChangeAspect="1"/>
          </p:cNvPicPr>
          <p:nvPr userDrawn="1"/>
        </p:nvPicPr>
        <p:blipFill>
          <a:blip r:embed="rId2"/>
          <a:srcRect/>
          <a:stretch/>
        </p:blipFill>
        <p:spPr>
          <a:xfrm>
            <a:off x="-7769" y="-2249"/>
            <a:ext cx="9159538" cy="5147999"/>
          </a:xfrm>
          <a:prstGeom prst="rect">
            <a:avLst/>
          </a:prstGeom>
          <a:ln>
            <a:noFill/>
          </a:ln>
        </p:spPr>
      </p:pic>
    </p:spTree>
    <p:extLst>
      <p:ext uri="{BB962C8B-B14F-4D97-AF65-F5344CB8AC3E}">
        <p14:creationId xmlns:p14="http://schemas.microsoft.com/office/powerpoint/2010/main" val="1970535232"/>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broad block)">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A6708CE2-F6A0-BB4B-A35B-FA585A163E50}"/>
              </a:ext>
            </a:extLst>
          </p:cNvPr>
          <p:cNvCxnSpPr>
            <a:cxnSpLocks/>
          </p:cNvCxnSpPr>
          <p:nvPr userDrawn="1"/>
        </p:nvCxnSpPr>
        <p:spPr>
          <a:xfrm>
            <a:off x="2286000" y="4431377"/>
            <a:ext cx="50806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D5645E32-58AF-744E-9185-FEC125D34799}"/>
              </a:ext>
            </a:extLst>
          </p:cNvPr>
          <p:cNvSpPr/>
          <p:nvPr userDrawn="1"/>
        </p:nvSpPr>
        <p:spPr>
          <a:xfrm>
            <a:off x="0" y="-450"/>
            <a:ext cx="2286000" cy="5144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BA394A0-1316-0F45-BF14-DE8324B65B37}"/>
              </a:ext>
            </a:extLst>
          </p:cNvPr>
          <p:cNvPicPr>
            <a:picLocks noChangeAspect="1"/>
          </p:cNvPicPr>
          <p:nvPr userDrawn="1"/>
        </p:nvPicPr>
        <p:blipFill>
          <a:blip r:embed="rId2"/>
          <a:stretch>
            <a:fillRect/>
          </a:stretch>
        </p:blipFill>
        <p:spPr>
          <a:xfrm>
            <a:off x="360000" y="360000"/>
            <a:ext cx="1260000" cy="624836"/>
          </a:xfrm>
          <a:prstGeom prst="rect">
            <a:avLst/>
          </a:prstGeom>
        </p:spPr>
      </p:pic>
    </p:spTree>
    <p:extLst>
      <p:ext uri="{BB962C8B-B14F-4D97-AF65-F5344CB8AC3E}">
        <p14:creationId xmlns:p14="http://schemas.microsoft.com/office/powerpoint/2010/main" val="2586582677"/>
      </p:ext>
    </p:extLst>
  </p:cSld>
  <p:clrMapOvr>
    <a:masterClrMapping/>
  </p:clrMapOvr>
  <p:extLst>
    <p:ext uri="{DCECCB84-F9BA-43D5-87BE-67443E8EF086}">
      <p15:sldGuideLst xmlns:p15="http://schemas.microsoft.com/office/powerpoint/2012/main">
        <p15:guide id="1" orient="horz" pos="109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narrow block)">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A6708CE2-F6A0-BB4B-A35B-FA585A163E50}"/>
              </a:ext>
            </a:extLst>
          </p:cNvPr>
          <p:cNvCxnSpPr>
            <a:cxnSpLocks/>
          </p:cNvCxnSpPr>
          <p:nvPr userDrawn="1"/>
        </p:nvCxnSpPr>
        <p:spPr>
          <a:xfrm>
            <a:off x="2286000" y="4431377"/>
            <a:ext cx="50806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9017914"/>
      </p:ext>
    </p:extLst>
  </p:cSld>
  <p:clrMapOvr>
    <a:masterClrMapping/>
  </p:clrMapOvr>
  <p:extLst>
    <p:ext uri="{DCECCB84-F9BA-43D5-87BE-67443E8EF086}">
      <p15:sldGuideLst xmlns:p15="http://schemas.microsoft.com/office/powerpoint/2012/main">
        <p15:guide id="1" orient="horz" pos="109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B211A283-20B6-C147-88F2-6334D0BCFC30}"/>
              </a:ext>
            </a:extLst>
          </p:cNvPr>
          <p:cNvPicPr>
            <a:picLocks noChangeAspect="1"/>
          </p:cNvPicPr>
          <p:nvPr userDrawn="1"/>
        </p:nvPicPr>
        <p:blipFill>
          <a:blip r:embed="rId2"/>
          <a:stretch>
            <a:fillRect/>
          </a:stretch>
        </p:blipFill>
        <p:spPr>
          <a:xfrm>
            <a:off x="210268" y="4015989"/>
            <a:ext cx="1554114" cy="919045"/>
          </a:xfrm>
          <a:prstGeom prst="rect">
            <a:avLst/>
          </a:prstGeom>
        </p:spPr>
      </p:pic>
      <p:sp>
        <p:nvSpPr>
          <p:cNvPr id="11" name="Rectangle 10">
            <a:extLst>
              <a:ext uri="{FF2B5EF4-FFF2-40B4-BE49-F238E27FC236}">
                <a16:creationId xmlns:a16="http://schemas.microsoft.com/office/drawing/2014/main" id="{14A2BFC1-9FD7-1E4A-BE02-4C340CB68114}"/>
              </a:ext>
            </a:extLst>
          </p:cNvPr>
          <p:cNvSpPr/>
          <p:nvPr userDrawn="1"/>
        </p:nvSpPr>
        <p:spPr>
          <a:xfrm>
            <a:off x="0" y="0"/>
            <a:ext cx="9144000" cy="379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19">
            <a:extLst>
              <a:ext uri="{FF2B5EF4-FFF2-40B4-BE49-F238E27FC236}">
                <a16:creationId xmlns:a16="http://schemas.microsoft.com/office/drawing/2014/main" id="{E866F90A-6408-3743-8233-5612E452413F}"/>
              </a:ext>
            </a:extLst>
          </p:cNvPr>
          <p:cNvSpPr>
            <a:spLocks noGrp="1"/>
          </p:cNvSpPr>
          <p:nvPr>
            <p:ph type="body" sz="quarter" idx="11" hasCustomPrompt="1"/>
          </p:nvPr>
        </p:nvSpPr>
        <p:spPr>
          <a:xfrm>
            <a:off x="261938" y="1870432"/>
            <a:ext cx="4227869" cy="1461605"/>
          </a:xfrm>
          <a:prstGeom prst="rect">
            <a:avLst/>
          </a:prstGeom>
        </p:spPr>
        <p:txBody>
          <a:bodyPr anchor="ctr">
            <a:noAutofit/>
          </a:bodyPr>
          <a:lstStyle>
            <a:lvl1pPr>
              <a:lnSpc>
                <a:spcPts val="2200"/>
              </a:lnSpc>
              <a:spcBef>
                <a:spcPts val="0"/>
              </a:spcBef>
              <a:spcAft>
                <a:spcPts val="0"/>
              </a:spcAft>
              <a:defRPr sz="1800" b="0" i="0">
                <a:solidFill>
                  <a:schemeClr val="bg1"/>
                </a:solidFill>
                <a:latin typeface="Roboto Condensed" panose="02000000000000000000" pitchFamily="2" charset="0"/>
                <a:ea typeface="Roboto Condensed" panose="02000000000000000000" pitchFamily="2" charset="0"/>
              </a:defRPr>
            </a:lvl1pPr>
          </a:lstStyle>
          <a:p>
            <a:pPr lvl="0"/>
            <a:r>
              <a:rPr lang="en-US"/>
              <a:t>Click to edit master text styles</a:t>
            </a:r>
          </a:p>
        </p:txBody>
      </p:sp>
      <p:cxnSp>
        <p:nvCxnSpPr>
          <p:cNvPr id="25" name="Straight Connector 24">
            <a:extLst>
              <a:ext uri="{FF2B5EF4-FFF2-40B4-BE49-F238E27FC236}">
                <a16:creationId xmlns:a16="http://schemas.microsoft.com/office/drawing/2014/main" id="{7273C3D7-1A70-4945-8081-0FC60CCE7DB5}"/>
              </a:ext>
            </a:extLst>
          </p:cNvPr>
          <p:cNvCxnSpPr>
            <a:cxnSpLocks/>
          </p:cNvCxnSpPr>
          <p:nvPr userDrawn="1"/>
        </p:nvCxnSpPr>
        <p:spPr>
          <a:xfrm>
            <a:off x="261257" y="3434780"/>
            <a:ext cx="42285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9EEF9DB-C580-8B4E-8991-AD3879F18BEC}"/>
              </a:ext>
            </a:extLst>
          </p:cNvPr>
          <p:cNvCxnSpPr>
            <a:cxnSpLocks/>
          </p:cNvCxnSpPr>
          <p:nvPr userDrawn="1"/>
        </p:nvCxnSpPr>
        <p:spPr>
          <a:xfrm>
            <a:off x="261257" y="1811462"/>
            <a:ext cx="42285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4202055"/>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A5DE60-A586-684F-AB8B-5D6D6C8CC30E}"/>
              </a:ext>
            </a:extLst>
          </p:cNvPr>
          <p:cNvPicPr>
            <a:picLocks noChangeAspect="1"/>
          </p:cNvPicPr>
          <p:nvPr userDrawn="1"/>
        </p:nvPicPr>
        <p:blipFill>
          <a:blip r:embed="rId2"/>
          <a:stretch>
            <a:fillRect/>
          </a:stretch>
        </p:blipFill>
        <p:spPr>
          <a:xfrm>
            <a:off x="4229" y="0"/>
            <a:ext cx="9135541" cy="5143500"/>
          </a:xfrm>
          <a:prstGeom prst="rect">
            <a:avLst/>
          </a:prstGeom>
        </p:spPr>
      </p:pic>
    </p:spTree>
    <p:extLst>
      <p:ext uri="{BB962C8B-B14F-4D97-AF65-F5344CB8AC3E}">
        <p14:creationId xmlns:p14="http://schemas.microsoft.com/office/powerpoint/2010/main" val="16921302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ide WITH STRAPLIN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165C44-D522-6C4C-A2AF-08CE724642BA}"/>
              </a:ext>
            </a:extLst>
          </p:cNvPr>
          <p:cNvPicPr>
            <a:picLocks noChangeAspect="1"/>
          </p:cNvPicPr>
          <p:nvPr userDrawn="1"/>
        </p:nvPicPr>
        <p:blipFill>
          <a:blip r:embed="rId2"/>
          <a:srcRect/>
          <a:stretch/>
        </p:blipFill>
        <p:spPr>
          <a:xfrm>
            <a:off x="1852" y="1041"/>
            <a:ext cx="9140299" cy="5141418"/>
          </a:xfrm>
          <a:prstGeom prst="rect">
            <a:avLst/>
          </a:prstGeom>
        </p:spPr>
      </p:pic>
    </p:spTree>
    <p:extLst>
      <p:ext uri="{BB962C8B-B14F-4D97-AF65-F5344CB8AC3E}">
        <p14:creationId xmlns:p14="http://schemas.microsoft.com/office/powerpoint/2010/main" val="30539926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_Title and Body cop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8BE020-8CAC-0042-866D-55F2B9C47C2C}"/>
              </a:ext>
            </a:extLst>
          </p:cNvPr>
          <p:cNvPicPr>
            <a:picLocks noChangeAspect="1"/>
          </p:cNvPicPr>
          <p:nvPr userDrawn="1"/>
        </p:nvPicPr>
        <p:blipFill>
          <a:blip r:embed="rId2"/>
          <a:srcRect/>
          <a:stretch/>
        </p:blipFill>
        <p:spPr>
          <a:xfrm>
            <a:off x="1852" y="1041"/>
            <a:ext cx="9140299" cy="5141418"/>
          </a:xfrm>
          <a:prstGeom prst="rect">
            <a:avLst/>
          </a:prstGeom>
        </p:spPr>
      </p:pic>
      <p:sp>
        <p:nvSpPr>
          <p:cNvPr id="2" name="Title 1">
            <a:extLst>
              <a:ext uri="{FF2B5EF4-FFF2-40B4-BE49-F238E27FC236}">
                <a16:creationId xmlns:a16="http://schemas.microsoft.com/office/drawing/2014/main" id="{88E0F0D7-4A86-5445-BF5D-3B31D6E7630F}"/>
              </a:ext>
            </a:extLst>
          </p:cNvPr>
          <p:cNvSpPr>
            <a:spLocks noGrp="1"/>
          </p:cNvSpPr>
          <p:nvPr>
            <p:ph type="title" hasCustomPrompt="1"/>
          </p:nvPr>
        </p:nvSpPr>
        <p:spPr>
          <a:xfrm>
            <a:off x="628650" y="611803"/>
            <a:ext cx="7897660" cy="994172"/>
          </a:xfrm>
          <a:prstGeom prst="rect">
            <a:avLst/>
          </a:prstGeom>
        </p:spPr>
        <p:txBody>
          <a:bodyPr lIns="0" tIns="0" rIns="0" bIns="0" anchor="t">
            <a:noAutofit/>
          </a:bodyPr>
          <a:lstStyle>
            <a:lvl1pPr algn="ctr">
              <a:defRPr sz="2250" b="1">
                <a:solidFill>
                  <a:schemeClr val="tx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4420D67-3774-9D47-A2F5-A332E7C9B633}"/>
              </a:ext>
            </a:extLst>
          </p:cNvPr>
          <p:cNvSpPr>
            <a:spLocks noGrp="1"/>
          </p:cNvSpPr>
          <p:nvPr>
            <p:ph idx="1" hasCustomPrompt="1"/>
          </p:nvPr>
        </p:nvSpPr>
        <p:spPr>
          <a:xfrm>
            <a:off x="628650" y="1650571"/>
            <a:ext cx="7897659" cy="2557220"/>
          </a:xfrm>
          <a:prstGeom prst="rect">
            <a:avLst/>
          </a:prstGeom>
        </p:spPr>
        <p:txBody>
          <a:bodyPr lIns="0" tIns="0" rIns="0" bIns="0">
            <a:noAutofit/>
          </a:bodyPr>
          <a:lstStyle>
            <a:lvl1pPr marL="0" indent="0">
              <a:buFontTx/>
              <a:buNone/>
              <a:defRPr sz="1800">
                <a:solidFill>
                  <a:schemeClr val="tx2"/>
                </a:solidFill>
                <a:latin typeface="GoodPro" panose="020B0504020101020102" pitchFamily="34" charset="77"/>
                <a:cs typeface="Arial" panose="020B0604020202020204" pitchFamily="34" charset="0"/>
              </a:defRPr>
            </a:lvl1pPr>
            <a:lvl2pPr marL="342892" indent="0">
              <a:buFontTx/>
              <a:buNone/>
              <a:defRPr>
                <a:solidFill>
                  <a:schemeClr val="tx2"/>
                </a:solidFill>
                <a:latin typeface="Arial" panose="020B0604020202020204" pitchFamily="34" charset="0"/>
                <a:cs typeface="Arial" panose="020B0604020202020204" pitchFamily="34" charset="0"/>
              </a:defRPr>
            </a:lvl2pPr>
            <a:lvl3pPr marL="685783" indent="0">
              <a:buFontTx/>
              <a:buNone/>
              <a:defRPr>
                <a:solidFill>
                  <a:schemeClr val="tx2"/>
                </a:solidFill>
                <a:latin typeface="Arial" panose="020B0604020202020204" pitchFamily="34" charset="0"/>
                <a:cs typeface="Arial" panose="020B0604020202020204" pitchFamily="34" charset="0"/>
              </a:defRPr>
            </a:lvl3pPr>
            <a:lvl4pPr marL="1028675" indent="0">
              <a:buFontTx/>
              <a:buNone/>
              <a:defRPr>
                <a:solidFill>
                  <a:schemeClr val="tx2"/>
                </a:solidFill>
                <a:latin typeface="Arial" panose="020B0604020202020204" pitchFamily="34" charset="0"/>
                <a:cs typeface="Arial" panose="020B0604020202020204" pitchFamily="34" charset="0"/>
              </a:defRPr>
            </a:lvl4pPr>
            <a:lvl5pPr marL="1371566" indent="0">
              <a:buFontTx/>
              <a:buNone/>
              <a:defRPr>
                <a:solidFill>
                  <a:schemeClr val="tx2"/>
                </a:solidFill>
                <a:latin typeface="Arial" panose="020B0604020202020204" pitchFamily="34" charset="0"/>
                <a:cs typeface="Arial" panose="020B0604020202020204" pitchFamily="34" charset="0"/>
              </a:defRPr>
            </a:lvl5pPr>
          </a:lstStyle>
          <a:p>
            <a:pPr lvl="0"/>
            <a:r>
              <a:rPr lang="en-US" dirty="0"/>
              <a:t>Edit Master text styles</a:t>
            </a:r>
          </a:p>
        </p:txBody>
      </p:sp>
    </p:spTree>
    <p:extLst>
      <p:ext uri="{BB962C8B-B14F-4D97-AF65-F5344CB8AC3E}">
        <p14:creationId xmlns:p14="http://schemas.microsoft.com/office/powerpoint/2010/main" val="25609796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Auth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68F77-56C3-2A49-853E-73208F6F8644}"/>
              </a:ext>
            </a:extLst>
          </p:cNvPr>
          <p:cNvSpPr>
            <a:spLocks noGrp="1"/>
          </p:cNvSpPr>
          <p:nvPr>
            <p:ph type="title"/>
          </p:nvPr>
        </p:nvSpPr>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398321A2-F568-8E45-8BB9-FF4270F494B9}"/>
              </a:ext>
            </a:extLst>
          </p:cNvPr>
          <p:cNvSpPr>
            <a:spLocks noGrp="1"/>
          </p:cNvSpPr>
          <p:nvPr>
            <p:ph type="ftr" sz="quarter" idx="10"/>
          </p:nvPr>
        </p:nvSpPr>
        <p:spPr/>
        <p:txBody>
          <a:bodyPr/>
          <a:lstStyle/>
          <a:p>
            <a:r>
              <a:rPr lang="en-US"/>
              <a:t>Report title</a:t>
            </a:r>
            <a:endParaRPr lang="en-US" dirty="0"/>
          </a:p>
        </p:txBody>
      </p:sp>
      <p:sp>
        <p:nvSpPr>
          <p:cNvPr id="4" name="Slide Number Placeholder 3">
            <a:extLst>
              <a:ext uri="{FF2B5EF4-FFF2-40B4-BE49-F238E27FC236}">
                <a16:creationId xmlns:a16="http://schemas.microsoft.com/office/drawing/2014/main" id="{90D200AC-B7F9-3543-A9E4-0D3EEC8D217F}"/>
              </a:ext>
            </a:extLst>
          </p:cNvPr>
          <p:cNvSpPr>
            <a:spLocks noGrp="1"/>
          </p:cNvSpPr>
          <p:nvPr>
            <p:ph type="sldNum" sz="quarter" idx="11"/>
          </p:nvPr>
        </p:nvSpPr>
        <p:spPr/>
        <p:txBody>
          <a:bodyPr/>
          <a:lstStyle/>
          <a:p>
            <a:fld id="{C19DCF79-8D0F-6F4D-A6DF-4BF78324B6C7}" type="slidenum">
              <a:rPr lang="en-US" smtClean="0"/>
              <a:pPr/>
              <a:t>‹#›</a:t>
            </a:fld>
            <a:endParaRPr lang="en-US" dirty="0"/>
          </a:p>
        </p:txBody>
      </p:sp>
      <p:sp>
        <p:nvSpPr>
          <p:cNvPr id="8" name="Picture Placeholder 7">
            <a:extLst>
              <a:ext uri="{FF2B5EF4-FFF2-40B4-BE49-F238E27FC236}">
                <a16:creationId xmlns:a16="http://schemas.microsoft.com/office/drawing/2014/main" id="{C8E3A8DA-ED1D-0C4A-8684-E7AEE8004D86}"/>
              </a:ext>
            </a:extLst>
          </p:cNvPr>
          <p:cNvSpPr>
            <a:spLocks noGrp="1"/>
          </p:cNvSpPr>
          <p:nvPr>
            <p:ph type="pic" sz="quarter" idx="12" hasCustomPrompt="1"/>
          </p:nvPr>
        </p:nvSpPr>
        <p:spPr>
          <a:xfrm>
            <a:off x="468313" y="1695449"/>
            <a:ext cx="1260000" cy="1530000"/>
          </a:xfrm>
          <a:prstGeom prst="rect">
            <a:avLst/>
          </a:prstGeom>
        </p:spPr>
        <p:txBody>
          <a:bodyPr>
            <a:normAutofit/>
          </a:bodyPr>
          <a:lstStyle>
            <a:lvl1pPr>
              <a:defRPr sz="1600"/>
            </a:lvl1pPr>
          </a:lstStyle>
          <a:p>
            <a:r>
              <a:rPr lang="en-US" dirty="0"/>
              <a:t>Picture</a:t>
            </a:r>
          </a:p>
        </p:txBody>
      </p:sp>
      <p:sp>
        <p:nvSpPr>
          <p:cNvPr id="11" name="Content Placeholder 10">
            <a:extLst>
              <a:ext uri="{FF2B5EF4-FFF2-40B4-BE49-F238E27FC236}">
                <a16:creationId xmlns:a16="http://schemas.microsoft.com/office/drawing/2014/main" id="{762CB09C-31C8-614F-B24A-9A3786649A44}"/>
              </a:ext>
            </a:extLst>
          </p:cNvPr>
          <p:cNvSpPr>
            <a:spLocks noGrp="1"/>
          </p:cNvSpPr>
          <p:nvPr>
            <p:ph sz="quarter" idx="13"/>
          </p:nvPr>
        </p:nvSpPr>
        <p:spPr>
          <a:xfrm>
            <a:off x="1866622" y="1695450"/>
            <a:ext cx="2034050" cy="876300"/>
          </a:xfrm>
        </p:spPr>
        <p:txBody>
          <a:bodyPr>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p:txBody>
      </p:sp>
      <p:sp>
        <p:nvSpPr>
          <p:cNvPr id="17" name="Content Placeholder 10">
            <a:extLst>
              <a:ext uri="{FF2B5EF4-FFF2-40B4-BE49-F238E27FC236}">
                <a16:creationId xmlns:a16="http://schemas.microsoft.com/office/drawing/2014/main" id="{239C6967-6045-0C44-97DF-B68BCBD2BECB}"/>
              </a:ext>
            </a:extLst>
          </p:cNvPr>
          <p:cNvSpPr>
            <a:spLocks noGrp="1"/>
          </p:cNvSpPr>
          <p:nvPr>
            <p:ph sz="quarter" idx="19"/>
          </p:nvPr>
        </p:nvSpPr>
        <p:spPr>
          <a:xfrm>
            <a:off x="6652800" y="1695450"/>
            <a:ext cx="2034000" cy="876300"/>
          </a:xfrm>
        </p:spPr>
        <p:txBody>
          <a:bodyPr>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p:txBody>
      </p:sp>
      <p:sp>
        <p:nvSpPr>
          <p:cNvPr id="9" name="Picture Placeholder 7">
            <a:extLst>
              <a:ext uri="{FF2B5EF4-FFF2-40B4-BE49-F238E27FC236}">
                <a16:creationId xmlns:a16="http://schemas.microsoft.com/office/drawing/2014/main" id="{AE0D42C3-D266-CB47-85C9-EBCBF9404DCF}"/>
              </a:ext>
            </a:extLst>
          </p:cNvPr>
          <p:cNvSpPr>
            <a:spLocks noGrp="1"/>
          </p:cNvSpPr>
          <p:nvPr>
            <p:ph type="pic" sz="quarter" idx="20" hasCustomPrompt="1"/>
          </p:nvPr>
        </p:nvSpPr>
        <p:spPr>
          <a:xfrm>
            <a:off x="5254491" y="1695449"/>
            <a:ext cx="1260000" cy="1530000"/>
          </a:xfrm>
          <a:prstGeom prst="rect">
            <a:avLst/>
          </a:prstGeom>
        </p:spPr>
        <p:txBody>
          <a:bodyPr>
            <a:normAutofit/>
          </a:bodyPr>
          <a:lstStyle>
            <a:lvl1pPr>
              <a:defRPr sz="1600"/>
            </a:lvl1pPr>
          </a:lstStyle>
          <a:p>
            <a:r>
              <a:rPr lang="en-US" dirty="0"/>
              <a:t>Picture</a:t>
            </a:r>
          </a:p>
        </p:txBody>
      </p:sp>
    </p:spTree>
    <p:extLst>
      <p:ext uri="{BB962C8B-B14F-4D97-AF65-F5344CB8AC3E}">
        <p14:creationId xmlns:p14="http://schemas.microsoft.com/office/powerpoint/2010/main" val="4062709470"/>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side WITH STRAPLIN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165C44-D522-6C4C-A2AF-08CE724642BA}"/>
              </a:ext>
            </a:extLst>
          </p:cNvPr>
          <p:cNvPicPr>
            <a:picLocks noChangeAspect="1"/>
          </p:cNvPicPr>
          <p:nvPr userDrawn="1"/>
        </p:nvPicPr>
        <p:blipFill>
          <a:blip r:embed="rId2"/>
          <a:srcRect/>
          <a:stretch/>
        </p:blipFill>
        <p:spPr>
          <a:xfrm>
            <a:off x="1852" y="1041"/>
            <a:ext cx="9140299" cy="5141418"/>
          </a:xfrm>
          <a:prstGeom prst="rect">
            <a:avLst/>
          </a:prstGeom>
        </p:spPr>
      </p:pic>
      <p:sp>
        <p:nvSpPr>
          <p:cNvPr id="6" name="Title Placeholder 16">
            <a:extLst>
              <a:ext uri="{FF2B5EF4-FFF2-40B4-BE49-F238E27FC236}">
                <a16:creationId xmlns:a16="http://schemas.microsoft.com/office/drawing/2014/main" id="{E947C8D0-518B-46AC-BF1F-49B1A54D4F32}"/>
              </a:ext>
            </a:extLst>
          </p:cNvPr>
          <p:cNvSpPr>
            <a:spLocks noGrp="1"/>
          </p:cNvSpPr>
          <p:nvPr>
            <p:ph type="title" hasCustomPrompt="1"/>
          </p:nvPr>
        </p:nvSpPr>
        <p:spPr>
          <a:xfrm>
            <a:off x="596536" y="1589633"/>
            <a:ext cx="5190223" cy="1071562"/>
          </a:xfrm>
          <a:prstGeom prst="rect">
            <a:avLst/>
          </a:prstGeom>
        </p:spPr>
        <p:txBody>
          <a:bodyPr vert="horz" lIns="91440" tIns="45720" rIns="91440" bIns="45720" rtlCol="0" anchor="t">
            <a:noAutofit/>
          </a:bodyPr>
          <a:lstStyle>
            <a:lvl1pPr>
              <a:defRPr sz="3800">
                <a:solidFill>
                  <a:schemeClr val="bg2"/>
                </a:solidFill>
              </a:defRPr>
            </a:lvl1pPr>
          </a:lstStyle>
          <a:p>
            <a:r>
              <a:rPr lang="en-US" dirty="0"/>
              <a:t>ACCELERATING CHINA’S URBAN TRANSITION</a:t>
            </a:r>
          </a:p>
        </p:txBody>
      </p:sp>
      <p:sp>
        <p:nvSpPr>
          <p:cNvPr id="7" name="Title Placeholder 16">
            <a:extLst>
              <a:ext uri="{FF2B5EF4-FFF2-40B4-BE49-F238E27FC236}">
                <a16:creationId xmlns:a16="http://schemas.microsoft.com/office/drawing/2014/main" id="{B35A3481-44F5-4475-8B1D-DBC1381BE69C}"/>
              </a:ext>
            </a:extLst>
          </p:cNvPr>
          <p:cNvSpPr txBox="1">
            <a:spLocks/>
          </p:cNvSpPr>
          <p:nvPr userDrawn="1"/>
        </p:nvSpPr>
        <p:spPr>
          <a:xfrm>
            <a:off x="596536" y="2736531"/>
            <a:ext cx="3266137" cy="1071562"/>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3800" b="1" i="0" kern="1200">
                <a:solidFill>
                  <a:schemeClr val="bg2"/>
                </a:solidFill>
                <a:latin typeface="Roboto Condensed" panose="02000000000000000000" pitchFamily="2" charset="0"/>
                <a:ea typeface="Roboto Condensed" panose="02000000000000000000" pitchFamily="2" charset="0"/>
                <a:cs typeface="+mj-cs"/>
              </a:defRPr>
            </a:lvl1pPr>
          </a:lstStyle>
          <a:p>
            <a:r>
              <a:rPr lang="en-US" sz="1400" dirty="0">
                <a:solidFill>
                  <a:schemeClr val="bg1"/>
                </a:solidFill>
              </a:rPr>
              <a:t>PRIORITY ACTIONS FOR HIGH-QUALITY GROWTH AND ENHANCING LEADERSHIP FOR CARBON NEUTRALITY</a:t>
            </a:r>
          </a:p>
          <a:p>
            <a:endParaRPr lang="en-US" sz="1400" dirty="0">
              <a:solidFill>
                <a:schemeClr val="bg1"/>
              </a:solidFill>
            </a:endParaRPr>
          </a:p>
        </p:txBody>
      </p:sp>
    </p:spTree>
    <p:extLst>
      <p:ext uri="{BB962C8B-B14F-4D97-AF65-F5344CB8AC3E}">
        <p14:creationId xmlns:p14="http://schemas.microsoft.com/office/powerpoint/2010/main" val="1573546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64EFAE1-7B7A-114A-85A1-326B0EC74BBE}"/>
              </a:ext>
            </a:extLst>
          </p:cNvPr>
          <p:cNvSpPr>
            <a:spLocks noGrp="1"/>
          </p:cNvSpPr>
          <p:nvPr>
            <p:ph type="ftr" sz="quarter" idx="10"/>
          </p:nvPr>
        </p:nvSpPr>
        <p:spPr/>
        <p:txBody>
          <a:bodyPr/>
          <a:lstStyle/>
          <a:p>
            <a:r>
              <a:rPr lang="en-US"/>
              <a:t>Report title</a:t>
            </a:r>
            <a:endParaRPr lang="en-US" dirty="0"/>
          </a:p>
        </p:txBody>
      </p:sp>
      <p:sp>
        <p:nvSpPr>
          <p:cNvPr id="4" name="Slide Number Placeholder 3">
            <a:extLst>
              <a:ext uri="{FF2B5EF4-FFF2-40B4-BE49-F238E27FC236}">
                <a16:creationId xmlns:a16="http://schemas.microsoft.com/office/drawing/2014/main" id="{FBAB64FA-9639-1A48-9660-513C789636C2}"/>
              </a:ext>
            </a:extLst>
          </p:cNvPr>
          <p:cNvSpPr>
            <a:spLocks noGrp="1"/>
          </p:cNvSpPr>
          <p:nvPr>
            <p:ph type="sldNum" sz="quarter" idx="11"/>
          </p:nvPr>
        </p:nvSpPr>
        <p:spPr/>
        <p:txBody>
          <a:bodyPr/>
          <a:lstStyle/>
          <a:p>
            <a:fld id="{C19DCF79-8D0F-6F4D-A6DF-4BF78324B6C7}" type="slidenum">
              <a:rPr lang="en-US" smtClean="0"/>
              <a:pPr/>
              <a:t>‹#›</a:t>
            </a:fld>
            <a:endParaRPr lang="en-US" dirty="0"/>
          </a:p>
        </p:txBody>
      </p:sp>
      <p:pic>
        <p:nvPicPr>
          <p:cNvPr id="12" name="Picture 11">
            <a:extLst>
              <a:ext uri="{FF2B5EF4-FFF2-40B4-BE49-F238E27FC236}">
                <a16:creationId xmlns:a16="http://schemas.microsoft.com/office/drawing/2014/main" id="{9FFFECFE-6A91-A449-8DE2-89AFE4541F0E}"/>
              </a:ext>
            </a:extLst>
          </p:cNvPr>
          <p:cNvPicPr>
            <a:picLocks noChangeAspect="1"/>
          </p:cNvPicPr>
          <p:nvPr userDrawn="1"/>
        </p:nvPicPr>
        <p:blipFill>
          <a:blip r:embed="rId2"/>
          <a:stretch>
            <a:fillRect/>
          </a:stretch>
        </p:blipFill>
        <p:spPr>
          <a:xfrm>
            <a:off x="360000" y="360000"/>
            <a:ext cx="1260000" cy="624836"/>
          </a:xfrm>
          <a:prstGeom prst="rect">
            <a:avLst/>
          </a:prstGeom>
        </p:spPr>
      </p:pic>
      <p:sp>
        <p:nvSpPr>
          <p:cNvPr id="13" name="Title 14">
            <a:extLst>
              <a:ext uri="{FF2B5EF4-FFF2-40B4-BE49-F238E27FC236}">
                <a16:creationId xmlns:a16="http://schemas.microsoft.com/office/drawing/2014/main" id="{3EACBD78-F114-DB45-A1B3-D20622FB9216}"/>
              </a:ext>
            </a:extLst>
          </p:cNvPr>
          <p:cNvSpPr>
            <a:spLocks noGrp="1"/>
          </p:cNvSpPr>
          <p:nvPr>
            <p:ph type="title" hasCustomPrompt="1"/>
          </p:nvPr>
        </p:nvSpPr>
        <p:spPr>
          <a:xfrm>
            <a:off x="261255" y="2129966"/>
            <a:ext cx="4475501" cy="1071562"/>
          </a:xfrm>
        </p:spPr>
        <p:txBody>
          <a:bodyPr anchor="b">
            <a:normAutofit/>
          </a:bodyPr>
          <a:lstStyle>
            <a:lvl1pPr>
              <a:defRPr sz="3500">
                <a:solidFill>
                  <a:schemeClr val="bg1"/>
                </a:solidFill>
              </a:defRPr>
            </a:lvl1pPr>
          </a:lstStyle>
          <a:p>
            <a:r>
              <a:rPr lang="en-US" dirty="0"/>
              <a:t>CLICK TO EDIT TITLE STYLE IN TWO LINES</a:t>
            </a:r>
          </a:p>
        </p:txBody>
      </p:sp>
      <p:sp>
        <p:nvSpPr>
          <p:cNvPr id="27" name="Text Placeholder 19">
            <a:extLst>
              <a:ext uri="{FF2B5EF4-FFF2-40B4-BE49-F238E27FC236}">
                <a16:creationId xmlns:a16="http://schemas.microsoft.com/office/drawing/2014/main" id="{D7144F27-8242-AD48-8910-97BA4B4ABD42}"/>
              </a:ext>
            </a:extLst>
          </p:cNvPr>
          <p:cNvSpPr>
            <a:spLocks noGrp="1"/>
          </p:cNvSpPr>
          <p:nvPr>
            <p:ph type="body" sz="quarter" idx="12" hasCustomPrompt="1"/>
          </p:nvPr>
        </p:nvSpPr>
        <p:spPr>
          <a:xfrm>
            <a:off x="261938" y="3360190"/>
            <a:ext cx="4474818" cy="492619"/>
          </a:xfrm>
          <a:prstGeom prst="rect">
            <a:avLst/>
          </a:prstGeom>
        </p:spPr>
        <p:txBody>
          <a:bodyPr anchor="ctr">
            <a:normAutofit/>
          </a:bodyPr>
          <a:lstStyle>
            <a:lvl1pPr>
              <a:defRPr sz="2600" b="0" i="0">
                <a:solidFill>
                  <a:schemeClr val="bg1"/>
                </a:solidFill>
                <a:latin typeface="Roboto Condensed" panose="02000000000000000000" pitchFamily="2" charset="0"/>
                <a:ea typeface="Roboto Condensed" panose="02000000000000000000" pitchFamily="2" charset="0"/>
              </a:defRPr>
            </a:lvl1pPr>
          </a:lstStyle>
          <a:p>
            <a:pPr lvl="0"/>
            <a:r>
              <a:rPr lang="en-US" dirty="0"/>
              <a:t>Click to edit subtitle style</a:t>
            </a:r>
          </a:p>
        </p:txBody>
      </p:sp>
      <p:sp>
        <p:nvSpPr>
          <p:cNvPr id="28" name="Text Placeholder 19">
            <a:extLst>
              <a:ext uri="{FF2B5EF4-FFF2-40B4-BE49-F238E27FC236}">
                <a16:creationId xmlns:a16="http://schemas.microsoft.com/office/drawing/2014/main" id="{7E53ACB0-52DC-2540-A17D-C7EF9003C1CA}"/>
              </a:ext>
            </a:extLst>
          </p:cNvPr>
          <p:cNvSpPr>
            <a:spLocks noGrp="1"/>
          </p:cNvSpPr>
          <p:nvPr>
            <p:ph type="body" sz="quarter" idx="13" hasCustomPrompt="1"/>
          </p:nvPr>
        </p:nvSpPr>
        <p:spPr>
          <a:xfrm>
            <a:off x="261936" y="3986914"/>
            <a:ext cx="4474817" cy="564544"/>
          </a:xfrm>
          <a:prstGeom prst="rect">
            <a:avLst/>
          </a:prstGeom>
        </p:spPr>
        <p:txBody>
          <a:bodyPr>
            <a:noAutofit/>
          </a:bodyPr>
          <a:lstStyle>
            <a:lvl1pPr>
              <a:lnSpc>
                <a:spcPts val="2200"/>
              </a:lnSpc>
              <a:spcBef>
                <a:spcPts val="0"/>
              </a:spcBef>
              <a:spcAft>
                <a:spcPts val="0"/>
              </a:spcAft>
              <a:defRPr sz="1800" b="0" i="0">
                <a:solidFill>
                  <a:schemeClr val="bg1"/>
                </a:solidFill>
                <a:latin typeface="Roboto Condensed" panose="02000000000000000000" pitchFamily="2" charset="0"/>
                <a:ea typeface="Roboto Condensed" panose="02000000000000000000" pitchFamily="2" charset="0"/>
              </a:defRPr>
            </a:lvl1pPr>
          </a:lstStyle>
          <a:p>
            <a:pPr lvl="0"/>
            <a:r>
              <a:rPr lang="en-US" dirty="0"/>
              <a:t>Click to edit author style</a:t>
            </a:r>
            <a:br>
              <a:rPr lang="en-US" dirty="0"/>
            </a:br>
            <a:r>
              <a:rPr lang="en-US" dirty="0"/>
              <a:t>(max two lines)</a:t>
            </a:r>
          </a:p>
        </p:txBody>
      </p:sp>
      <p:cxnSp>
        <p:nvCxnSpPr>
          <p:cNvPr id="19" name="Straight Connector 18">
            <a:extLst>
              <a:ext uri="{FF2B5EF4-FFF2-40B4-BE49-F238E27FC236}">
                <a16:creationId xmlns:a16="http://schemas.microsoft.com/office/drawing/2014/main" id="{637939AD-873B-8D4F-9AE9-3E42D7A77C1D}"/>
              </a:ext>
            </a:extLst>
          </p:cNvPr>
          <p:cNvCxnSpPr>
            <a:cxnSpLocks/>
          </p:cNvCxnSpPr>
          <p:nvPr userDrawn="1"/>
        </p:nvCxnSpPr>
        <p:spPr>
          <a:xfrm>
            <a:off x="261256" y="4683893"/>
            <a:ext cx="4471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74CAB042-B6B7-4943-A5B5-5316A20BA565}"/>
              </a:ext>
            </a:extLst>
          </p:cNvPr>
          <p:cNvSpPr>
            <a:spLocks noGrp="1"/>
          </p:cNvSpPr>
          <p:nvPr>
            <p:ph type="pic" sz="quarter" idx="14"/>
          </p:nvPr>
        </p:nvSpPr>
        <p:spPr>
          <a:xfrm>
            <a:off x="0" y="0"/>
            <a:ext cx="9144000" cy="5143500"/>
          </a:xfrm>
        </p:spPr>
        <p:txBody>
          <a:bodyPr/>
          <a:lstStyle/>
          <a:p>
            <a:endParaRPr lang="en-US" dirty="0"/>
          </a:p>
        </p:txBody>
      </p:sp>
    </p:spTree>
    <p:extLst>
      <p:ext uri="{BB962C8B-B14F-4D97-AF65-F5344CB8AC3E}">
        <p14:creationId xmlns:p14="http://schemas.microsoft.com/office/powerpoint/2010/main" val="422334961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block colour)">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B3D4E544-1FE7-714E-BE25-C1E92514C660}"/>
              </a:ext>
            </a:extLst>
          </p:cNvPr>
          <p:cNvPicPr>
            <a:picLocks noChangeAspect="1"/>
          </p:cNvPicPr>
          <p:nvPr userDrawn="1"/>
        </p:nvPicPr>
        <p:blipFill>
          <a:blip r:embed="rId2"/>
          <a:stretch>
            <a:fillRect/>
          </a:stretch>
        </p:blipFill>
        <p:spPr>
          <a:xfrm>
            <a:off x="210268" y="214430"/>
            <a:ext cx="1554114" cy="919045"/>
          </a:xfrm>
          <a:prstGeom prst="rect">
            <a:avLst/>
          </a:prstGeom>
        </p:spPr>
      </p:pic>
      <p:sp>
        <p:nvSpPr>
          <p:cNvPr id="11" name="Rectangle 10">
            <a:extLst>
              <a:ext uri="{FF2B5EF4-FFF2-40B4-BE49-F238E27FC236}">
                <a16:creationId xmlns:a16="http://schemas.microsoft.com/office/drawing/2014/main" id="{14A2BFC1-9FD7-1E4A-BE02-4C340CB68114}"/>
              </a:ext>
            </a:extLst>
          </p:cNvPr>
          <p:cNvSpPr/>
          <p:nvPr userDrawn="1"/>
        </p:nvSpPr>
        <p:spPr>
          <a:xfrm>
            <a:off x="0" y="1345500"/>
            <a:ext cx="9144000" cy="379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4">
            <a:extLst>
              <a:ext uri="{FF2B5EF4-FFF2-40B4-BE49-F238E27FC236}">
                <a16:creationId xmlns:a16="http://schemas.microsoft.com/office/drawing/2014/main" id="{774D4096-0EAB-3E4C-B20B-4F65BFAE1DB3}"/>
              </a:ext>
            </a:extLst>
          </p:cNvPr>
          <p:cNvSpPr>
            <a:spLocks noGrp="1"/>
          </p:cNvSpPr>
          <p:nvPr>
            <p:ph type="title" hasCustomPrompt="1"/>
          </p:nvPr>
        </p:nvSpPr>
        <p:spPr>
          <a:xfrm>
            <a:off x="261258" y="2129966"/>
            <a:ext cx="5908884" cy="1071562"/>
          </a:xfrm>
        </p:spPr>
        <p:txBody>
          <a:bodyPr anchor="b">
            <a:normAutofit/>
          </a:bodyPr>
          <a:lstStyle>
            <a:lvl1pPr>
              <a:defRPr sz="3500">
                <a:solidFill>
                  <a:schemeClr val="bg1"/>
                </a:solidFill>
              </a:defRPr>
            </a:lvl1pPr>
          </a:lstStyle>
          <a:p>
            <a:r>
              <a:rPr lang="en-US" dirty="0"/>
              <a:t>CLICK TO EDIT MASTER TITLE STYLE IN TWO LINES)</a:t>
            </a:r>
          </a:p>
        </p:txBody>
      </p:sp>
      <p:sp>
        <p:nvSpPr>
          <p:cNvPr id="20" name="Text Placeholder 19">
            <a:extLst>
              <a:ext uri="{FF2B5EF4-FFF2-40B4-BE49-F238E27FC236}">
                <a16:creationId xmlns:a16="http://schemas.microsoft.com/office/drawing/2014/main" id="{BDD83B89-15DE-9C4A-82A6-D6753CD0516E}"/>
              </a:ext>
            </a:extLst>
          </p:cNvPr>
          <p:cNvSpPr>
            <a:spLocks noGrp="1"/>
          </p:cNvSpPr>
          <p:nvPr>
            <p:ph type="body" sz="quarter" idx="10" hasCustomPrompt="1"/>
          </p:nvPr>
        </p:nvSpPr>
        <p:spPr>
          <a:xfrm>
            <a:off x="261938" y="3359388"/>
            <a:ext cx="5908204" cy="493422"/>
          </a:xfrm>
          <a:prstGeom prst="rect">
            <a:avLst/>
          </a:prstGeom>
        </p:spPr>
        <p:txBody>
          <a:bodyPr anchor="ctr">
            <a:normAutofit/>
          </a:bodyPr>
          <a:lstStyle>
            <a:lvl1pPr>
              <a:defRPr sz="2600" b="0" i="0">
                <a:solidFill>
                  <a:schemeClr val="bg2"/>
                </a:solidFill>
                <a:latin typeface="Roboto Condensed" panose="02000000000000000000" pitchFamily="2" charset="0"/>
                <a:ea typeface="Roboto Condensed" panose="02000000000000000000" pitchFamily="2" charset="0"/>
              </a:defRPr>
            </a:lvl1pPr>
          </a:lstStyle>
          <a:p>
            <a:pPr lvl="0"/>
            <a:r>
              <a:rPr lang="en-US" dirty="0"/>
              <a:t>Click to edit master subtitle style</a:t>
            </a:r>
          </a:p>
        </p:txBody>
      </p:sp>
      <p:sp>
        <p:nvSpPr>
          <p:cNvPr id="21" name="Text Placeholder 19">
            <a:extLst>
              <a:ext uri="{FF2B5EF4-FFF2-40B4-BE49-F238E27FC236}">
                <a16:creationId xmlns:a16="http://schemas.microsoft.com/office/drawing/2014/main" id="{E866F90A-6408-3743-8233-5612E452413F}"/>
              </a:ext>
            </a:extLst>
          </p:cNvPr>
          <p:cNvSpPr>
            <a:spLocks noGrp="1"/>
          </p:cNvSpPr>
          <p:nvPr>
            <p:ph type="body" sz="quarter" idx="11" hasCustomPrompt="1"/>
          </p:nvPr>
        </p:nvSpPr>
        <p:spPr>
          <a:xfrm>
            <a:off x="261938" y="3985994"/>
            <a:ext cx="5908203" cy="565464"/>
          </a:xfrm>
          <a:prstGeom prst="rect">
            <a:avLst/>
          </a:prstGeom>
        </p:spPr>
        <p:txBody>
          <a:bodyPr>
            <a:noAutofit/>
          </a:bodyPr>
          <a:lstStyle>
            <a:lvl1pPr>
              <a:lnSpc>
                <a:spcPts val="2200"/>
              </a:lnSpc>
              <a:spcBef>
                <a:spcPts val="0"/>
              </a:spcBef>
              <a:spcAft>
                <a:spcPts val="0"/>
              </a:spcAft>
              <a:defRPr sz="1800" b="0" i="0">
                <a:solidFill>
                  <a:schemeClr val="bg2"/>
                </a:solidFill>
                <a:latin typeface="Roboto Condensed" panose="02000000000000000000" pitchFamily="2" charset="0"/>
                <a:ea typeface="Roboto Condensed" panose="02000000000000000000" pitchFamily="2" charset="0"/>
              </a:defRPr>
            </a:lvl1pPr>
          </a:lstStyle>
          <a:p>
            <a:pPr lvl="0"/>
            <a:r>
              <a:rPr lang="en-US" dirty="0"/>
              <a:t>Click to edit master author style</a:t>
            </a:r>
            <a:br>
              <a:rPr lang="en-US" dirty="0"/>
            </a:br>
            <a:r>
              <a:rPr lang="en-US" dirty="0"/>
              <a:t>(max two lines)</a:t>
            </a:r>
          </a:p>
        </p:txBody>
      </p:sp>
    </p:spTree>
    <p:extLst>
      <p:ext uri="{BB962C8B-B14F-4D97-AF65-F5344CB8AC3E}">
        <p14:creationId xmlns:p14="http://schemas.microsoft.com/office/powerpoint/2010/main" val="287147958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image + colour)">
    <p:spTree>
      <p:nvGrpSpPr>
        <p:cNvPr id="1" name=""/>
        <p:cNvGrpSpPr/>
        <p:nvPr/>
      </p:nvGrpSpPr>
      <p:grpSpPr>
        <a:xfrm>
          <a:off x="0" y="0"/>
          <a:ext cx="0" cy="0"/>
          <a:chOff x="0" y="0"/>
          <a:chExt cx="0" cy="0"/>
        </a:xfrm>
      </p:grpSpPr>
      <p:sp>
        <p:nvSpPr>
          <p:cNvPr id="13" name="Title 14">
            <a:extLst>
              <a:ext uri="{FF2B5EF4-FFF2-40B4-BE49-F238E27FC236}">
                <a16:creationId xmlns:a16="http://schemas.microsoft.com/office/drawing/2014/main" id="{3EACBD78-F114-DB45-A1B3-D20622FB9216}"/>
              </a:ext>
            </a:extLst>
          </p:cNvPr>
          <p:cNvSpPr>
            <a:spLocks noGrp="1"/>
          </p:cNvSpPr>
          <p:nvPr>
            <p:ph type="title" hasCustomPrompt="1"/>
          </p:nvPr>
        </p:nvSpPr>
        <p:spPr>
          <a:xfrm>
            <a:off x="3433698" y="2724466"/>
            <a:ext cx="4787663" cy="1071562"/>
          </a:xfrm>
        </p:spPr>
        <p:txBody>
          <a:bodyPr anchor="b">
            <a:normAutofit/>
          </a:bodyPr>
          <a:lstStyle>
            <a:lvl1pPr>
              <a:defRPr sz="3500">
                <a:solidFill>
                  <a:schemeClr val="bg1"/>
                </a:solidFill>
              </a:defRPr>
            </a:lvl1pPr>
          </a:lstStyle>
          <a:p>
            <a:r>
              <a:rPr lang="en-US" dirty="0"/>
              <a:t>CLICK TO EDIT TITLE STYLE IN TWO LINES</a:t>
            </a:r>
          </a:p>
        </p:txBody>
      </p:sp>
      <p:sp>
        <p:nvSpPr>
          <p:cNvPr id="28" name="Text Placeholder 19">
            <a:extLst>
              <a:ext uri="{FF2B5EF4-FFF2-40B4-BE49-F238E27FC236}">
                <a16:creationId xmlns:a16="http://schemas.microsoft.com/office/drawing/2014/main" id="{7E53ACB0-52DC-2540-A17D-C7EF9003C1CA}"/>
              </a:ext>
            </a:extLst>
          </p:cNvPr>
          <p:cNvSpPr>
            <a:spLocks noGrp="1"/>
          </p:cNvSpPr>
          <p:nvPr>
            <p:ph type="body" sz="quarter" idx="13" hasCustomPrompt="1"/>
          </p:nvPr>
        </p:nvSpPr>
        <p:spPr>
          <a:xfrm>
            <a:off x="3433698" y="3965142"/>
            <a:ext cx="4787663" cy="564544"/>
          </a:xfrm>
          <a:prstGeom prst="rect">
            <a:avLst/>
          </a:prstGeom>
        </p:spPr>
        <p:txBody>
          <a:bodyPr>
            <a:noAutofit/>
          </a:bodyPr>
          <a:lstStyle>
            <a:lvl1pPr>
              <a:lnSpc>
                <a:spcPts val="2200"/>
              </a:lnSpc>
              <a:spcBef>
                <a:spcPts val="0"/>
              </a:spcBef>
              <a:spcAft>
                <a:spcPts val="0"/>
              </a:spcAft>
              <a:defRPr sz="1800" b="0" i="0">
                <a:solidFill>
                  <a:schemeClr val="bg1"/>
                </a:solidFill>
                <a:latin typeface="Roboto Condensed" panose="02000000000000000000" pitchFamily="2" charset="0"/>
                <a:ea typeface="Roboto Condensed" panose="02000000000000000000" pitchFamily="2" charset="0"/>
              </a:defRPr>
            </a:lvl1pPr>
          </a:lstStyle>
          <a:p>
            <a:pPr lvl="0"/>
            <a:r>
              <a:rPr lang="en-US" dirty="0"/>
              <a:t>Click to edit subtitle/detail style</a:t>
            </a:r>
            <a:br>
              <a:rPr lang="en-US" dirty="0"/>
            </a:br>
            <a:r>
              <a:rPr lang="en-US" dirty="0"/>
              <a:t>(max two lines)</a:t>
            </a:r>
          </a:p>
        </p:txBody>
      </p:sp>
      <p:sp>
        <p:nvSpPr>
          <p:cNvPr id="3" name="Picture Placeholder 2">
            <a:extLst>
              <a:ext uri="{FF2B5EF4-FFF2-40B4-BE49-F238E27FC236}">
                <a16:creationId xmlns:a16="http://schemas.microsoft.com/office/drawing/2014/main" id="{6DBD5D87-ADDF-F947-A100-D230F3091170}"/>
              </a:ext>
            </a:extLst>
          </p:cNvPr>
          <p:cNvSpPr>
            <a:spLocks noGrp="1"/>
          </p:cNvSpPr>
          <p:nvPr>
            <p:ph type="pic" sz="quarter" idx="14"/>
          </p:nvPr>
        </p:nvSpPr>
        <p:spPr>
          <a:xfrm>
            <a:off x="0" y="1343490"/>
            <a:ext cx="9144000" cy="3343736"/>
          </a:xfrm>
        </p:spPr>
        <p:txBody>
          <a:bodyPr/>
          <a:lstStyle/>
          <a:p>
            <a:endParaRPr lang="en-US" dirty="0"/>
          </a:p>
        </p:txBody>
      </p:sp>
      <p:pic>
        <p:nvPicPr>
          <p:cNvPr id="10" name="Picture 9" descr="A close up of a logo&#10;&#10;Description automatically generated">
            <a:extLst>
              <a:ext uri="{FF2B5EF4-FFF2-40B4-BE49-F238E27FC236}">
                <a16:creationId xmlns:a16="http://schemas.microsoft.com/office/drawing/2014/main" id="{4B8BECD1-238D-0C49-B6D3-C813911C80EE}"/>
              </a:ext>
            </a:extLst>
          </p:cNvPr>
          <p:cNvPicPr>
            <a:picLocks noChangeAspect="1"/>
          </p:cNvPicPr>
          <p:nvPr userDrawn="1"/>
        </p:nvPicPr>
        <p:blipFill>
          <a:blip r:embed="rId2"/>
          <a:stretch>
            <a:fillRect/>
          </a:stretch>
        </p:blipFill>
        <p:spPr>
          <a:xfrm>
            <a:off x="210268" y="214430"/>
            <a:ext cx="1554114" cy="919045"/>
          </a:xfrm>
          <a:prstGeom prst="rect">
            <a:avLst/>
          </a:prstGeom>
        </p:spPr>
      </p:pic>
    </p:spTree>
    <p:extLst>
      <p:ext uri="{BB962C8B-B14F-4D97-AF65-F5344CB8AC3E}">
        <p14:creationId xmlns:p14="http://schemas.microsoft.com/office/powerpoint/2010/main" val="3297749159"/>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986EF3A-372F-3B44-B0A7-90C09B780290}"/>
              </a:ext>
            </a:extLst>
          </p:cNvPr>
          <p:cNvSpPr/>
          <p:nvPr userDrawn="1"/>
        </p:nvSpPr>
        <p:spPr>
          <a:xfrm>
            <a:off x="0" y="-450"/>
            <a:ext cx="2286000" cy="5144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A6708CE2-F6A0-BB4B-A35B-FA585A163E50}"/>
              </a:ext>
            </a:extLst>
          </p:cNvPr>
          <p:cNvCxnSpPr>
            <a:cxnSpLocks/>
          </p:cNvCxnSpPr>
          <p:nvPr userDrawn="1"/>
        </p:nvCxnSpPr>
        <p:spPr>
          <a:xfrm>
            <a:off x="2286000" y="4431377"/>
            <a:ext cx="50806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2">
            <a:extLst>
              <a:ext uri="{FF2B5EF4-FFF2-40B4-BE49-F238E27FC236}">
                <a16:creationId xmlns:a16="http://schemas.microsoft.com/office/drawing/2014/main" id="{F2F5A91E-7E16-884D-AD57-E7E30FFAACC9}"/>
              </a:ext>
            </a:extLst>
          </p:cNvPr>
          <p:cNvSpPr>
            <a:spLocks noGrp="1"/>
          </p:cNvSpPr>
          <p:nvPr>
            <p:ph type="body" sz="quarter" idx="13" hasCustomPrompt="1"/>
          </p:nvPr>
        </p:nvSpPr>
        <p:spPr>
          <a:xfrm>
            <a:off x="2696562" y="1595391"/>
            <a:ext cx="5379232" cy="1785103"/>
          </a:xfrm>
          <a:prstGeom prst="rect">
            <a:avLst/>
          </a:prstGeom>
        </p:spPr>
        <p:txBody>
          <a:bodyPr anchor="ctr"/>
          <a:lstStyle>
            <a:lvl1pPr marL="0" marR="0" indent="0" algn="l" defTabSz="457200" rtl="0" eaLnBrk="1" fontAlgn="auto" latinLnBrk="0" hangingPunct="1">
              <a:lnSpc>
                <a:spcPct val="100000"/>
              </a:lnSpc>
              <a:spcBef>
                <a:spcPct val="20000"/>
              </a:spcBef>
              <a:spcAft>
                <a:spcPts val="0"/>
              </a:spcAft>
              <a:buClrTx/>
              <a:buSzTx/>
              <a:buFont typeface="Arial"/>
              <a:buNone/>
              <a:tabLst/>
              <a:defRPr sz="1800" b="1" i="0" baseline="0">
                <a:solidFill>
                  <a:schemeClr val="tx2"/>
                </a:solidFill>
                <a:latin typeface="Roboto Condensed" panose="02000000000000000000" pitchFamily="2" charset="0"/>
                <a:ea typeface="Roboto Condensed" panose="02000000000000000000" pitchFamily="2" charset="0"/>
                <a:cs typeface="Roboto" panose="02000000000000000000" pitchFamily="2"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dirty="0"/>
              <a:t>Click to edit medium quote of about 6 lines Click to edit medium quote of about 6 lines Click to edit medium quote of about 6 lines Click to edit medium quote of about 6 lines Click to edit medium quote of about 6 lines Click to edit medium quote of about 6 lines</a:t>
            </a:r>
            <a:endParaRPr lang="en-US" dirty="0"/>
          </a:p>
        </p:txBody>
      </p:sp>
      <p:sp>
        <p:nvSpPr>
          <p:cNvPr id="19" name="Text Placeholder 2">
            <a:extLst>
              <a:ext uri="{FF2B5EF4-FFF2-40B4-BE49-F238E27FC236}">
                <a16:creationId xmlns:a16="http://schemas.microsoft.com/office/drawing/2014/main" id="{21FCFBE0-8EB8-3F4C-8911-3C4068F15D8D}"/>
              </a:ext>
            </a:extLst>
          </p:cNvPr>
          <p:cNvSpPr>
            <a:spLocks noGrp="1"/>
          </p:cNvSpPr>
          <p:nvPr>
            <p:ph type="body" sz="quarter" idx="17" hasCustomPrompt="1"/>
          </p:nvPr>
        </p:nvSpPr>
        <p:spPr>
          <a:xfrm>
            <a:off x="2697424" y="3443750"/>
            <a:ext cx="2982913" cy="252957"/>
          </a:xfrm>
          <a:prstGeom prst="rect">
            <a:avLst/>
          </a:prstGeom>
        </p:spPr>
        <p:txBody>
          <a:bodyPr anchor="t">
            <a:noAutofit/>
          </a:bodyPr>
          <a:lstStyle>
            <a:lvl1pPr>
              <a:defRPr sz="1400" baseline="0">
                <a:solidFill>
                  <a:schemeClr val="tx2"/>
                </a:solidFill>
              </a:defRPr>
            </a:lvl1pPr>
          </a:lstStyle>
          <a:p>
            <a:pPr lvl="0"/>
            <a:r>
              <a:rPr lang="en-US" dirty="0"/>
              <a:t>− Click to insert source</a:t>
            </a:r>
          </a:p>
        </p:txBody>
      </p:sp>
      <p:pic>
        <p:nvPicPr>
          <p:cNvPr id="12" name="Picture 11">
            <a:extLst>
              <a:ext uri="{FF2B5EF4-FFF2-40B4-BE49-F238E27FC236}">
                <a16:creationId xmlns:a16="http://schemas.microsoft.com/office/drawing/2014/main" id="{C6091DA9-16DD-484F-BC24-E8EB80788CFF}"/>
              </a:ext>
            </a:extLst>
          </p:cNvPr>
          <p:cNvPicPr>
            <a:picLocks noChangeAspect="1"/>
          </p:cNvPicPr>
          <p:nvPr userDrawn="1"/>
        </p:nvPicPr>
        <p:blipFill>
          <a:blip r:embed="rId2"/>
          <a:stretch>
            <a:fillRect/>
          </a:stretch>
        </p:blipFill>
        <p:spPr>
          <a:xfrm>
            <a:off x="360000" y="360000"/>
            <a:ext cx="1260000" cy="624836"/>
          </a:xfrm>
          <a:prstGeom prst="rect">
            <a:avLst/>
          </a:prstGeom>
        </p:spPr>
      </p:pic>
    </p:spTree>
    <p:extLst>
      <p:ext uri="{BB962C8B-B14F-4D97-AF65-F5344CB8AC3E}">
        <p14:creationId xmlns:p14="http://schemas.microsoft.com/office/powerpoint/2010/main" val="61171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 attribut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986EF3A-372F-3B44-B0A7-90C09B780290}"/>
              </a:ext>
            </a:extLst>
          </p:cNvPr>
          <p:cNvSpPr/>
          <p:nvPr userDrawn="1"/>
        </p:nvSpPr>
        <p:spPr>
          <a:xfrm>
            <a:off x="0" y="-450"/>
            <a:ext cx="2286000" cy="5144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A6708CE2-F6A0-BB4B-A35B-FA585A163E50}"/>
              </a:ext>
            </a:extLst>
          </p:cNvPr>
          <p:cNvCxnSpPr>
            <a:cxnSpLocks/>
          </p:cNvCxnSpPr>
          <p:nvPr userDrawn="1"/>
        </p:nvCxnSpPr>
        <p:spPr>
          <a:xfrm>
            <a:off x="2286000" y="4431377"/>
            <a:ext cx="50806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2">
            <a:extLst>
              <a:ext uri="{FF2B5EF4-FFF2-40B4-BE49-F238E27FC236}">
                <a16:creationId xmlns:a16="http://schemas.microsoft.com/office/drawing/2014/main" id="{F2F5A91E-7E16-884D-AD57-E7E30FFAACC9}"/>
              </a:ext>
            </a:extLst>
          </p:cNvPr>
          <p:cNvSpPr>
            <a:spLocks noGrp="1"/>
          </p:cNvSpPr>
          <p:nvPr>
            <p:ph type="body" sz="quarter" idx="13" hasCustomPrompt="1"/>
          </p:nvPr>
        </p:nvSpPr>
        <p:spPr>
          <a:xfrm>
            <a:off x="4244454" y="1595391"/>
            <a:ext cx="3831340" cy="1785103"/>
          </a:xfrm>
          <a:prstGeom prst="rect">
            <a:avLst/>
          </a:prstGeom>
        </p:spPr>
        <p:txBody>
          <a:bodyPr anchor="ctr"/>
          <a:lstStyle>
            <a:lvl1pPr marL="0" marR="0" indent="0" algn="l" defTabSz="457200" rtl="0" eaLnBrk="1" fontAlgn="auto" latinLnBrk="0" hangingPunct="1">
              <a:lnSpc>
                <a:spcPct val="100000"/>
              </a:lnSpc>
              <a:spcBef>
                <a:spcPct val="20000"/>
              </a:spcBef>
              <a:spcAft>
                <a:spcPts val="0"/>
              </a:spcAft>
              <a:buClrTx/>
              <a:buSzTx/>
              <a:buFont typeface="Arial"/>
              <a:buNone/>
              <a:tabLst/>
              <a:defRPr sz="1800" b="1" i="0" baseline="0">
                <a:solidFill>
                  <a:schemeClr val="tx2"/>
                </a:solidFill>
                <a:latin typeface="Roboto Condensed" panose="02000000000000000000" pitchFamily="2" charset="0"/>
                <a:ea typeface="Roboto Condensed" panose="02000000000000000000" pitchFamily="2" charset="0"/>
                <a:cs typeface="Roboto" panose="02000000000000000000" pitchFamily="2"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dirty="0"/>
              <a:t>Click to edit medium quote of about 6 lines Click to edit medium quote of about 6 lines Click to edit medium quote of about 6 lines Click to edit medium quote of about 6 lines</a:t>
            </a:r>
            <a:endParaRPr lang="en-US" dirty="0"/>
          </a:p>
        </p:txBody>
      </p:sp>
      <p:sp>
        <p:nvSpPr>
          <p:cNvPr id="19" name="Text Placeholder 2">
            <a:extLst>
              <a:ext uri="{FF2B5EF4-FFF2-40B4-BE49-F238E27FC236}">
                <a16:creationId xmlns:a16="http://schemas.microsoft.com/office/drawing/2014/main" id="{21FCFBE0-8EB8-3F4C-8911-3C4068F15D8D}"/>
              </a:ext>
            </a:extLst>
          </p:cNvPr>
          <p:cNvSpPr>
            <a:spLocks noGrp="1"/>
          </p:cNvSpPr>
          <p:nvPr>
            <p:ph type="body" sz="quarter" idx="17" hasCustomPrompt="1"/>
          </p:nvPr>
        </p:nvSpPr>
        <p:spPr>
          <a:xfrm>
            <a:off x="4244454" y="3443750"/>
            <a:ext cx="2982913" cy="252957"/>
          </a:xfrm>
          <a:prstGeom prst="rect">
            <a:avLst/>
          </a:prstGeom>
        </p:spPr>
        <p:txBody>
          <a:bodyPr anchor="t">
            <a:noAutofit/>
          </a:bodyPr>
          <a:lstStyle>
            <a:lvl1pPr>
              <a:defRPr sz="1400" baseline="0">
                <a:solidFill>
                  <a:schemeClr val="tx2"/>
                </a:solidFill>
              </a:defRPr>
            </a:lvl1pPr>
          </a:lstStyle>
          <a:p>
            <a:pPr lvl="0"/>
            <a:r>
              <a:rPr lang="en-US" dirty="0"/>
              <a:t>− Click to insert source</a:t>
            </a:r>
          </a:p>
        </p:txBody>
      </p:sp>
      <p:pic>
        <p:nvPicPr>
          <p:cNvPr id="12" name="Picture 11">
            <a:extLst>
              <a:ext uri="{FF2B5EF4-FFF2-40B4-BE49-F238E27FC236}">
                <a16:creationId xmlns:a16="http://schemas.microsoft.com/office/drawing/2014/main" id="{C6091DA9-16DD-484F-BC24-E8EB80788CFF}"/>
              </a:ext>
            </a:extLst>
          </p:cNvPr>
          <p:cNvPicPr>
            <a:picLocks noChangeAspect="1"/>
          </p:cNvPicPr>
          <p:nvPr userDrawn="1"/>
        </p:nvPicPr>
        <p:blipFill>
          <a:blip r:embed="rId2"/>
          <a:stretch>
            <a:fillRect/>
          </a:stretch>
        </p:blipFill>
        <p:spPr>
          <a:xfrm>
            <a:off x="360000" y="360000"/>
            <a:ext cx="1260000" cy="624836"/>
          </a:xfrm>
          <a:prstGeom prst="rect">
            <a:avLst/>
          </a:prstGeom>
        </p:spPr>
      </p:pic>
      <p:sp>
        <p:nvSpPr>
          <p:cNvPr id="11" name="Picture Placeholder 7">
            <a:extLst>
              <a:ext uri="{FF2B5EF4-FFF2-40B4-BE49-F238E27FC236}">
                <a16:creationId xmlns:a16="http://schemas.microsoft.com/office/drawing/2014/main" id="{1A122875-E4BD-1548-8377-A7955C723948}"/>
              </a:ext>
            </a:extLst>
          </p:cNvPr>
          <p:cNvSpPr>
            <a:spLocks noGrp="1"/>
          </p:cNvSpPr>
          <p:nvPr>
            <p:ph type="pic" sz="quarter" idx="12" hasCustomPrompt="1"/>
          </p:nvPr>
        </p:nvSpPr>
        <p:spPr>
          <a:xfrm>
            <a:off x="2696562" y="1750983"/>
            <a:ext cx="1260000" cy="1504977"/>
          </a:xfrm>
          <a:prstGeom prst="rect">
            <a:avLst/>
          </a:prstGeom>
        </p:spPr>
        <p:txBody>
          <a:bodyPr>
            <a:normAutofit/>
          </a:bodyPr>
          <a:lstStyle>
            <a:lvl1pPr>
              <a:defRPr sz="1600"/>
            </a:lvl1pPr>
          </a:lstStyle>
          <a:p>
            <a:r>
              <a:rPr lang="en-US" dirty="0"/>
              <a:t>Picture</a:t>
            </a:r>
          </a:p>
        </p:txBody>
      </p:sp>
      <p:sp>
        <p:nvSpPr>
          <p:cNvPr id="15" name="Content Placeholder 10">
            <a:extLst>
              <a:ext uri="{FF2B5EF4-FFF2-40B4-BE49-F238E27FC236}">
                <a16:creationId xmlns:a16="http://schemas.microsoft.com/office/drawing/2014/main" id="{9E8AB5C0-B7AF-AA4E-821F-0D73BFF713EC}"/>
              </a:ext>
            </a:extLst>
          </p:cNvPr>
          <p:cNvSpPr>
            <a:spLocks noGrp="1"/>
          </p:cNvSpPr>
          <p:nvPr>
            <p:ph sz="quarter" idx="18" hasCustomPrompt="1"/>
          </p:nvPr>
        </p:nvSpPr>
        <p:spPr>
          <a:xfrm>
            <a:off x="2602470" y="3338285"/>
            <a:ext cx="1412319" cy="406205"/>
          </a:xfrm>
        </p:spPr>
        <p:txBody>
          <a:bodyPr anchor="b">
            <a:noAutofit/>
          </a:bodyPr>
          <a:lstStyle>
            <a:lvl1pPr>
              <a:defRPr sz="1200"/>
            </a:lvl1pPr>
            <a:lvl2pPr>
              <a:defRPr sz="1600"/>
            </a:lvl2pPr>
            <a:lvl3pPr>
              <a:defRPr sz="1600"/>
            </a:lvl3pPr>
            <a:lvl4pPr>
              <a:defRPr sz="1600"/>
            </a:lvl4pPr>
            <a:lvl5pPr>
              <a:defRPr sz="1600"/>
            </a:lvl5pPr>
          </a:lstStyle>
          <a:p>
            <a:pPr lvl="0"/>
            <a:r>
              <a:rPr lang="en-US" dirty="0"/>
              <a:t>Click to edit details of picture</a:t>
            </a:r>
          </a:p>
        </p:txBody>
      </p:sp>
    </p:spTree>
    <p:extLst>
      <p:ext uri="{BB962C8B-B14F-4D97-AF65-F5344CB8AC3E}">
        <p14:creationId xmlns:p14="http://schemas.microsoft.com/office/powerpoint/2010/main" val="3544188050"/>
      </p:ext>
    </p:extLst>
  </p:cSld>
  <p:clrMapOvr>
    <a:masterClrMapping/>
  </p:clrMapOvr>
  <p:extLst>
    <p:ext uri="{DCECCB84-F9BA-43D5-87BE-67443E8EF086}">
      <p15:sldGuideLst xmlns:p15="http://schemas.microsoft.com/office/powerpoint/2012/main">
        <p15:guide id="1" orient="horz" pos="109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plash">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E6FE96-B610-F24D-9A20-2C1998CCA72B}"/>
              </a:ext>
            </a:extLst>
          </p:cNvPr>
          <p:cNvPicPr>
            <a:picLocks noChangeAspect="1"/>
          </p:cNvPicPr>
          <p:nvPr userDrawn="1"/>
        </p:nvPicPr>
        <p:blipFill rotWithShape="1">
          <a:blip r:embed="rId2"/>
          <a:srcRect r="16053"/>
          <a:stretch/>
        </p:blipFill>
        <p:spPr>
          <a:xfrm>
            <a:off x="2671279" y="0"/>
            <a:ext cx="6472721" cy="5143500"/>
          </a:xfrm>
          <a:prstGeom prst="rect">
            <a:avLst/>
          </a:prstGeom>
        </p:spPr>
      </p:pic>
      <p:sp>
        <p:nvSpPr>
          <p:cNvPr id="14" name="Rectangle 13">
            <a:extLst>
              <a:ext uri="{FF2B5EF4-FFF2-40B4-BE49-F238E27FC236}">
                <a16:creationId xmlns:a16="http://schemas.microsoft.com/office/drawing/2014/main" id="{2209FCC2-51F2-8946-BA9E-1F46D20E43CF}"/>
              </a:ext>
            </a:extLst>
          </p:cNvPr>
          <p:cNvSpPr/>
          <p:nvPr userDrawn="1"/>
        </p:nvSpPr>
        <p:spPr>
          <a:xfrm>
            <a:off x="468313" y="411750"/>
            <a:ext cx="3442663" cy="43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56E7A93A-A1E3-7241-A919-0AAAAAA2AFA6}"/>
              </a:ext>
            </a:extLst>
          </p:cNvPr>
          <p:cNvSpPr>
            <a:spLocks noGrp="1"/>
          </p:cNvSpPr>
          <p:nvPr>
            <p:ph type="title" hasCustomPrompt="1"/>
          </p:nvPr>
        </p:nvSpPr>
        <p:spPr>
          <a:xfrm>
            <a:off x="566738" y="549275"/>
            <a:ext cx="3344238" cy="1071562"/>
          </a:xfrm>
        </p:spPr>
        <p:txBody>
          <a:bodyPr/>
          <a:lstStyle>
            <a:lvl1pPr>
              <a:defRPr>
                <a:solidFill>
                  <a:schemeClr val="tx1"/>
                </a:solidFill>
              </a:defRPr>
            </a:lvl1pPr>
          </a:lstStyle>
          <a:p>
            <a:r>
              <a:rPr lang="en-US" dirty="0"/>
              <a:t>Click to edit splash title style</a:t>
            </a:r>
          </a:p>
        </p:txBody>
      </p:sp>
      <p:sp>
        <p:nvSpPr>
          <p:cNvPr id="3" name="Content Placeholder 2">
            <a:extLst>
              <a:ext uri="{FF2B5EF4-FFF2-40B4-BE49-F238E27FC236}">
                <a16:creationId xmlns:a16="http://schemas.microsoft.com/office/drawing/2014/main" id="{4FA20B6B-968D-7146-8A45-8C9DE5F2D4AD}"/>
              </a:ext>
            </a:extLst>
          </p:cNvPr>
          <p:cNvSpPr>
            <a:spLocks noGrp="1"/>
          </p:cNvSpPr>
          <p:nvPr>
            <p:ph sz="quarter" idx="11" hasCustomPrompt="1"/>
          </p:nvPr>
        </p:nvSpPr>
        <p:spPr>
          <a:xfrm>
            <a:off x="566736" y="1758951"/>
            <a:ext cx="3230563" cy="2835274"/>
          </a:xfrm>
        </p:spPr>
        <p:txBody>
          <a:bodyPr>
            <a:normAutofit/>
          </a:bodyPr>
          <a:lstStyle>
            <a:lvl1pPr>
              <a:defRPr sz="1600">
                <a:solidFill>
                  <a:schemeClr val="tx1"/>
                </a:solidFill>
              </a:defRPr>
            </a:lvl1pPr>
          </a:lstStyle>
          <a:p>
            <a:r>
              <a:rPr lang="en-US" dirty="0"/>
              <a:t>Click to insert splash content</a:t>
            </a:r>
          </a:p>
        </p:txBody>
      </p:sp>
    </p:spTree>
    <p:extLst>
      <p:ext uri="{BB962C8B-B14F-4D97-AF65-F5344CB8AC3E}">
        <p14:creationId xmlns:p14="http://schemas.microsoft.com/office/powerpoint/2010/main" val="1813316874"/>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Title Placeholder 16">
            <a:extLst>
              <a:ext uri="{FF2B5EF4-FFF2-40B4-BE49-F238E27FC236}">
                <a16:creationId xmlns:a16="http://schemas.microsoft.com/office/drawing/2014/main" id="{172EBE1D-9335-9848-9DAA-E77F897C44ED}"/>
              </a:ext>
            </a:extLst>
          </p:cNvPr>
          <p:cNvSpPr>
            <a:spLocks noGrp="1"/>
          </p:cNvSpPr>
          <p:nvPr>
            <p:ph type="title"/>
          </p:nvPr>
        </p:nvSpPr>
        <p:spPr>
          <a:xfrm>
            <a:off x="457200" y="274638"/>
            <a:ext cx="8229600" cy="1071562"/>
          </a:xfrm>
          <a:prstGeom prst="rect">
            <a:avLst/>
          </a:prstGeom>
        </p:spPr>
        <p:txBody>
          <a:bodyPr vert="horz" lIns="91440" tIns="45720" rIns="91440" bIns="45720" rtlCol="0" anchor="t">
            <a:normAutofit/>
          </a:bodyPr>
          <a:lstStyle/>
          <a:p>
            <a:r>
              <a:rPr lang="en-US" dirty="0"/>
              <a:t>Click to edit Master title style</a:t>
            </a:r>
            <a:br>
              <a:rPr lang="en-US" dirty="0"/>
            </a:br>
            <a:r>
              <a:rPr lang="en-US" dirty="0"/>
              <a:t>(maximum two lines)</a:t>
            </a:r>
          </a:p>
        </p:txBody>
      </p:sp>
      <p:sp>
        <p:nvSpPr>
          <p:cNvPr id="23" name="Footer Placeholder 21">
            <a:extLst>
              <a:ext uri="{FF2B5EF4-FFF2-40B4-BE49-F238E27FC236}">
                <a16:creationId xmlns:a16="http://schemas.microsoft.com/office/drawing/2014/main" id="{874FE988-AA05-BF41-BF04-C7788D0BB39F}"/>
              </a:ext>
            </a:extLst>
          </p:cNvPr>
          <p:cNvSpPr>
            <a:spLocks noGrp="1"/>
          </p:cNvSpPr>
          <p:nvPr>
            <p:ph type="ftr" sz="quarter" idx="3"/>
          </p:nvPr>
        </p:nvSpPr>
        <p:spPr>
          <a:xfrm>
            <a:off x="367677" y="4748551"/>
            <a:ext cx="3086100" cy="274637"/>
          </a:xfrm>
          <a:prstGeom prst="rect">
            <a:avLst/>
          </a:prstGeom>
        </p:spPr>
        <p:txBody>
          <a:bodyPr vert="horz" lIns="91440" tIns="45720" rIns="91440" bIns="45720" rtlCol="0" anchor="ctr"/>
          <a:lstStyle>
            <a:lvl1pPr algn="l">
              <a:defRPr sz="1000" b="1" i="0">
                <a:solidFill>
                  <a:schemeClr val="accent6"/>
                </a:solidFill>
                <a:latin typeface="Roboto Condensed" panose="02000000000000000000" pitchFamily="2" charset="0"/>
                <a:ea typeface="Roboto Condensed" panose="02000000000000000000" pitchFamily="2" charset="0"/>
              </a:defRPr>
            </a:lvl1pPr>
          </a:lstStyle>
          <a:p>
            <a:r>
              <a:rPr lang="en-US"/>
              <a:t>Report title</a:t>
            </a:r>
            <a:endParaRPr lang="en-US" dirty="0"/>
          </a:p>
        </p:txBody>
      </p:sp>
      <p:sp>
        <p:nvSpPr>
          <p:cNvPr id="25" name="Slide Number Placeholder 23">
            <a:extLst>
              <a:ext uri="{FF2B5EF4-FFF2-40B4-BE49-F238E27FC236}">
                <a16:creationId xmlns:a16="http://schemas.microsoft.com/office/drawing/2014/main" id="{D0CB405C-2066-EC46-9387-4660B329C1EE}"/>
              </a:ext>
            </a:extLst>
          </p:cNvPr>
          <p:cNvSpPr>
            <a:spLocks noGrp="1"/>
          </p:cNvSpPr>
          <p:nvPr>
            <p:ph type="sldNum" sz="quarter" idx="4"/>
          </p:nvPr>
        </p:nvSpPr>
        <p:spPr>
          <a:xfrm>
            <a:off x="6739471" y="4748551"/>
            <a:ext cx="2057400" cy="274637"/>
          </a:xfrm>
          <a:prstGeom prst="rect">
            <a:avLst/>
          </a:prstGeom>
        </p:spPr>
        <p:txBody>
          <a:bodyPr vert="horz" lIns="91440" tIns="45720" rIns="91440" bIns="45720" rtlCol="0" anchor="ctr"/>
          <a:lstStyle>
            <a:lvl1pPr algn="r">
              <a:defRPr sz="1000" b="1" i="0">
                <a:solidFill>
                  <a:schemeClr val="accent6"/>
                </a:solidFill>
                <a:latin typeface="Roboto Condensed" panose="02000000000000000000" pitchFamily="2" charset="0"/>
                <a:ea typeface="Roboto Condensed" panose="02000000000000000000" pitchFamily="2" charset="0"/>
              </a:defRPr>
            </a:lvl1pPr>
          </a:lstStyle>
          <a:p>
            <a:fld id="{C19DCF79-8D0F-6F4D-A6DF-4BF78324B6C7}" type="slidenum">
              <a:rPr lang="en-US" smtClean="0"/>
              <a:pPr/>
              <a:t>‹#›</a:t>
            </a:fld>
            <a:endParaRPr lang="en-US" dirty="0"/>
          </a:p>
        </p:txBody>
      </p:sp>
      <p:sp>
        <p:nvSpPr>
          <p:cNvPr id="29" name="Text Placeholder 28">
            <a:extLst>
              <a:ext uri="{FF2B5EF4-FFF2-40B4-BE49-F238E27FC236}">
                <a16:creationId xmlns:a16="http://schemas.microsoft.com/office/drawing/2014/main" id="{BEF88842-43B3-6D4E-B874-CAA861243763}"/>
              </a:ext>
            </a:extLst>
          </p:cNvPr>
          <p:cNvSpPr>
            <a:spLocks noGrp="1"/>
          </p:cNvSpPr>
          <p:nvPr>
            <p:ph type="body" idx="1"/>
          </p:nvPr>
        </p:nvSpPr>
        <p:spPr>
          <a:xfrm>
            <a:off x="457200" y="1507067"/>
            <a:ext cx="8229600" cy="308715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2931156"/>
      </p:ext>
    </p:extLst>
  </p:cSld>
  <p:clrMap bg1="lt1" tx1="dk1" bg2="lt2" tx2="dk2" accent1="accent1" accent2="accent2" accent3="accent3" accent4="accent4" accent5="accent5" accent6="accent6" hlink="hlink" folHlink="folHlink"/>
  <p:sldLayoutIdLst>
    <p:sldLayoutId id="2147483698" r:id="rId1"/>
    <p:sldLayoutId id="2147483700" r:id="rId2"/>
    <p:sldLayoutId id="2147483701" r:id="rId3"/>
    <p:sldLayoutId id="2147483679" r:id="rId4"/>
    <p:sldLayoutId id="2147483680" r:id="rId5"/>
    <p:sldLayoutId id="2147483681" r:id="rId6"/>
    <p:sldLayoutId id="2147483690" r:id="rId7"/>
    <p:sldLayoutId id="2147483691" r:id="rId8"/>
    <p:sldLayoutId id="2147483692" r:id="rId9"/>
    <p:sldLayoutId id="2147483697" r:id="rId10"/>
    <p:sldLayoutId id="2147483693" r:id="rId11"/>
    <p:sldLayoutId id="2147483694" r:id="rId12"/>
    <p:sldLayoutId id="2147483695" r:id="rId13"/>
    <p:sldLayoutId id="2147483703" r:id="rId14"/>
  </p:sldLayoutIdLst>
  <p:hf hdr="0" dt="0"/>
  <p:txStyles>
    <p:titleStyle>
      <a:lvl1pPr algn="l" defTabSz="685800" rtl="0" eaLnBrk="1" latinLnBrk="0" hangingPunct="1">
        <a:lnSpc>
          <a:spcPct val="90000"/>
        </a:lnSpc>
        <a:spcBef>
          <a:spcPct val="0"/>
        </a:spcBef>
        <a:buNone/>
        <a:defRPr sz="3300" b="1" i="0" kern="1200">
          <a:solidFill>
            <a:schemeClr val="tx2"/>
          </a:solidFill>
          <a:latin typeface="Roboto Condensed" panose="02000000000000000000" pitchFamily="2" charset="0"/>
          <a:ea typeface="Roboto Condensed" panose="02000000000000000000" pitchFamily="2" charset="0"/>
          <a:cs typeface="+mj-cs"/>
        </a:defRPr>
      </a:lvl1pPr>
    </p:titleStyle>
    <p:bodyStyle>
      <a:lvl1pPr marL="0" indent="0" algn="l" defTabSz="685800" rtl="0" eaLnBrk="1" latinLnBrk="0" hangingPunct="1">
        <a:lnSpc>
          <a:spcPct val="100000"/>
        </a:lnSpc>
        <a:spcBef>
          <a:spcPts val="480"/>
        </a:spcBef>
        <a:spcAft>
          <a:spcPts val="400"/>
        </a:spcAft>
        <a:buClr>
          <a:schemeClr val="tx2"/>
        </a:buClr>
        <a:buFontTx/>
        <a:buNone/>
        <a:defRPr sz="2100" b="0" i="0" kern="1200">
          <a:solidFill>
            <a:schemeClr val="accent6"/>
          </a:solidFill>
          <a:latin typeface="Roboto" panose="02000000000000000000" pitchFamily="2" charset="0"/>
          <a:ea typeface="Roboto" panose="02000000000000000000" pitchFamily="2" charset="0"/>
          <a:cs typeface="Roboto" panose="02000000000000000000" pitchFamily="2" charset="0"/>
        </a:defRPr>
      </a:lvl1pPr>
      <a:lvl2pPr marL="514350" indent="-171450" algn="l" defTabSz="685800" rtl="0" eaLnBrk="1" latinLnBrk="0" hangingPunct="1">
        <a:lnSpc>
          <a:spcPct val="100000"/>
        </a:lnSpc>
        <a:spcBef>
          <a:spcPts val="480"/>
        </a:spcBef>
        <a:spcAft>
          <a:spcPts val="400"/>
        </a:spcAft>
        <a:buClr>
          <a:schemeClr val="tx2"/>
        </a:buClr>
        <a:buFont typeface="Arial" panose="020B0604020202020204" pitchFamily="34" charset="0"/>
        <a:buChar char="•"/>
        <a:defRPr sz="1800" b="0" i="0" kern="1200">
          <a:solidFill>
            <a:schemeClr val="accent6"/>
          </a:solidFill>
          <a:latin typeface="Roboto" panose="02000000000000000000" pitchFamily="2" charset="0"/>
          <a:ea typeface="Roboto" panose="02000000000000000000" pitchFamily="2" charset="0"/>
          <a:cs typeface="Roboto" panose="02000000000000000000" pitchFamily="2" charset="0"/>
        </a:defRPr>
      </a:lvl2pPr>
      <a:lvl3pPr marL="857250" indent="-171450" algn="l" defTabSz="685800" rtl="0" eaLnBrk="1" latinLnBrk="0" hangingPunct="1">
        <a:lnSpc>
          <a:spcPct val="100000"/>
        </a:lnSpc>
        <a:spcBef>
          <a:spcPts val="480"/>
        </a:spcBef>
        <a:spcAft>
          <a:spcPts val="400"/>
        </a:spcAft>
        <a:buClr>
          <a:schemeClr val="tx2"/>
        </a:buClr>
        <a:buFont typeface="Arial" panose="020B0604020202020204" pitchFamily="34" charset="0"/>
        <a:buChar char="•"/>
        <a:defRPr sz="1500" b="0" i="0" kern="1200">
          <a:solidFill>
            <a:schemeClr val="accent6"/>
          </a:solidFill>
          <a:latin typeface="Roboto" panose="02000000000000000000" pitchFamily="2" charset="0"/>
          <a:ea typeface="Roboto" panose="02000000000000000000" pitchFamily="2" charset="0"/>
          <a:cs typeface="Roboto" panose="02000000000000000000" pitchFamily="2" charset="0"/>
        </a:defRPr>
      </a:lvl3pPr>
      <a:lvl4pPr marL="1200150" indent="-171450" algn="l" defTabSz="685800" rtl="0" eaLnBrk="1" latinLnBrk="0" hangingPunct="1">
        <a:lnSpc>
          <a:spcPct val="100000"/>
        </a:lnSpc>
        <a:spcBef>
          <a:spcPts val="480"/>
        </a:spcBef>
        <a:spcAft>
          <a:spcPts val="400"/>
        </a:spcAft>
        <a:buClr>
          <a:schemeClr val="tx2"/>
        </a:buClr>
        <a:buFont typeface="Arial" panose="020B0604020202020204" pitchFamily="34" charset="0"/>
        <a:buChar char="•"/>
        <a:defRPr sz="1350" b="0" i="0" kern="1200">
          <a:solidFill>
            <a:schemeClr val="accent6"/>
          </a:solidFill>
          <a:latin typeface="Roboto" panose="02000000000000000000" pitchFamily="2" charset="0"/>
          <a:ea typeface="Roboto" panose="02000000000000000000" pitchFamily="2" charset="0"/>
          <a:cs typeface="Roboto" panose="02000000000000000000" pitchFamily="2" charset="0"/>
        </a:defRPr>
      </a:lvl4pPr>
      <a:lvl5pPr marL="1543050" indent="-171450" algn="l" defTabSz="685800" rtl="0" eaLnBrk="1" latinLnBrk="0" hangingPunct="1">
        <a:lnSpc>
          <a:spcPct val="100000"/>
        </a:lnSpc>
        <a:spcBef>
          <a:spcPts val="480"/>
        </a:spcBef>
        <a:spcAft>
          <a:spcPts val="400"/>
        </a:spcAft>
        <a:buClr>
          <a:schemeClr val="tx2"/>
        </a:buClr>
        <a:buFont typeface="Arial" panose="020B0604020202020204" pitchFamily="34" charset="0"/>
        <a:buChar char="•"/>
        <a:defRPr sz="1350" b="0" i="0" kern="1200">
          <a:solidFill>
            <a:schemeClr val="accent6"/>
          </a:solidFill>
          <a:latin typeface="Roboto" panose="02000000000000000000" pitchFamily="2" charset="0"/>
          <a:ea typeface="Roboto" panose="02000000000000000000" pitchFamily="2" charset="0"/>
          <a:cs typeface="Roboto" panose="02000000000000000000" pitchFamily="2"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Title Placeholder 16">
            <a:extLst>
              <a:ext uri="{FF2B5EF4-FFF2-40B4-BE49-F238E27FC236}">
                <a16:creationId xmlns:a16="http://schemas.microsoft.com/office/drawing/2014/main" id="{172EBE1D-9335-9848-9DAA-E77F897C44ED}"/>
              </a:ext>
            </a:extLst>
          </p:cNvPr>
          <p:cNvSpPr>
            <a:spLocks noGrp="1"/>
          </p:cNvSpPr>
          <p:nvPr>
            <p:ph type="title"/>
          </p:nvPr>
        </p:nvSpPr>
        <p:spPr>
          <a:xfrm>
            <a:off x="457200" y="274638"/>
            <a:ext cx="8229600" cy="1071562"/>
          </a:xfrm>
          <a:prstGeom prst="rect">
            <a:avLst/>
          </a:prstGeom>
        </p:spPr>
        <p:txBody>
          <a:bodyPr vert="horz" lIns="91440" tIns="45720" rIns="91440" bIns="45720" rtlCol="0" anchor="t">
            <a:normAutofit/>
          </a:bodyPr>
          <a:lstStyle/>
          <a:p>
            <a:r>
              <a:rPr lang="en-US"/>
              <a:t>Click to edit Master title style</a:t>
            </a:r>
            <a:br>
              <a:rPr lang="en-US"/>
            </a:br>
            <a:r>
              <a:rPr lang="en-US"/>
              <a:t>(maximum two lines)</a:t>
            </a:r>
          </a:p>
        </p:txBody>
      </p:sp>
      <p:sp>
        <p:nvSpPr>
          <p:cNvPr id="23" name="Footer Placeholder 21">
            <a:extLst>
              <a:ext uri="{FF2B5EF4-FFF2-40B4-BE49-F238E27FC236}">
                <a16:creationId xmlns:a16="http://schemas.microsoft.com/office/drawing/2014/main" id="{874FE988-AA05-BF41-BF04-C7788D0BB39F}"/>
              </a:ext>
            </a:extLst>
          </p:cNvPr>
          <p:cNvSpPr>
            <a:spLocks noGrp="1"/>
          </p:cNvSpPr>
          <p:nvPr>
            <p:ph type="ftr" sz="quarter" idx="3"/>
          </p:nvPr>
        </p:nvSpPr>
        <p:spPr>
          <a:xfrm>
            <a:off x="367677" y="4748551"/>
            <a:ext cx="3086100" cy="274637"/>
          </a:xfrm>
          <a:prstGeom prst="rect">
            <a:avLst/>
          </a:prstGeom>
        </p:spPr>
        <p:txBody>
          <a:bodyPr vert="horz" lIns="91440" tIns="45720" rIns="91440" bIns="45720" rtlCol="0" anchor="ctr"/>
          <a:lstStyle>
            <a:lvl1pPr algn="l">
              <a:defRPr sz="1000" b="1" i="0">
                <a:solidFill>
                  <a:schemeClr val="accent6"/>
                </a:solidFill>
                <a:latin typeface="Roboto Condensed" panose="02000000000000000000" pitchFamily="2" charset="0"/>
                <a:ea typeface="Roboto Condensed" panose="02000000000000000000" pitchFamily="2" charset="0"/>
              </a:defRPr>
            </a:lvl1pPr>
          </a:lstStyle>
          <a:p>
            <a:r>
              <a:rPr lang="en-US"/>
              <a:t>Report title</a:t>
            </a:r>
          </a:p>
        </p:txBody>
      </p:sp>
      <p:sp>
        <p:nvSpPr>
          <p:cNvPr id="25" name="Slide Number Placeholder 23">
            <a:extLst>
              <a:ext uri="{FF2B5EF4-FFF2-40B4-BE49-F238E27FC236}">
                <a16:creationId xmlns:a16="http://schemas.microsoft.com/office/drawing/2014/main" id="{D0CB405C-2066-EC46-9387-4660B329C1EE}"/>
              </a:ext>
            </a:extLst>
          </p:cNvPr>
          <p:cNvSpPr>
            <a:spLocks noGrp="1"/>
          </p:cNvSpPr>
          <p:nvPr>
            <p:ph type="sldNum" sz="quarter" idx="4"/>
          </p:nvPr>
        </p:nvSpPr>
        <p:spPr>
          <a:xfrm>
            <a:off x="6739471" y="4748551"/>
            <a:ext cx="2057400" cy="274637"/>
          </a:xfrm>
          <a:prstGeom prst="rect">
            <a:avLst/>
          </a:prstGeom>
        </p:spPr>
        <p:txBody>
          <a:bodyPr vert="horz" lIns="91440" tIns="45720" rIns="91440" bIns="45720" rtlCol="0" anchor="ctr"/>
          <a:lstStyle>
            <a:lvl1pPr algn="r">
              <a:defRPr sz="1000" b="1" i="0">
                <a:solidFill>
                  <a:schemeClr val="accent6"/>
                </a:solidFill>
                <a:latin typeface="Roboto Condensed" panose="02000000000000000000" pitchFamily="2" charset="0"/>
                <a:ea typeface="Roboto Condensed" panose="02000000000000000000" pitchFamily="2" charset="0"/>
              </a:defRPr>
            </a:lvl1pPr>
          </a:lstStyle>
          <a:p>
            <a:fld id="{C19DCF79-8D0F-6F4D-A6DF-4BF78324B6C7}" type="slidenum">
              <a:rPr lang="en-US" smtClean="0"/>
              <a:pPr/>
              <a:t>‹#›</a:t>
            </a:fld>
            <a:endParaRPr lang="en-US"/>
          </a:p>
        </p:txBody>
      </p:sp>
      <p:sp>
        <p:nvSpPr>
          <p:cNvPr id="29" name="Text Placeholder 28">
            <a:extLst>
              <a:ext uri="{FF2B5EF4-FFF2-40B4-BE49-F238E27FC236}">
                <a16:creationId xmlns:a16="http://schemas.microsoft.com/office/drawing/2014/main" id="{BEF88842-43B3-6D4E-B874-CAA861243763}"/>
              </a:ext>
            </a:extLst>
          </p:cNvPr>
          <p:cNvSpPr>
            <a:spLocks noGrp="1"/>
          </p:cNvSpPr>
          <p:nvPr>
            <p:ph type="body" idx="1"/>
          </p:nvPr>
        </p:nvSpPr>
        <p:spPr>
          <a:xfrm>
            <a:off x="457200" y="1507067"/>
            <a:ext cx="8229600" cy="30871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486248"/>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Lst>
  <p:hf hdr="0" dt="0"/>
  <p:txStyles>
    <p:titleStyle>
      <a:lvl1pPr algn="l" defTabSz="685800" rtl="0" eaLnBrk="1" latinLnBrk="0" hangingPunct="1">
        <a:lnSpc>
          <a:spcPct val="90000"/>
        </a:lnSpc>
        <a:spcBef>
          <a:spcPct val="0"/>
        </a:spcBef>
        <a:buNone/>
        <a:defRPr sz="3300" b="1" i="0" kern="1200">
          <a:solidFill>
            <a:schemeClr val="tx2"/>
          </a:solidFill>
          <a:latin typeface="Roboto Condensed" panose="02000000000000000000" pitchFamily="2" charset="0"/>
          <a:ea typeface="Roboto Condensed" panose="02000000000000000000" pitchFamily="2" charset="0"/>
          <a:cs typeface="+mj-cs"/>
        </a:defRPr>
      </a:lvl1pPr>
    </p:titleStyle>
    <p:bodyStyle>
      <a:lvl1pPr marL="0" indent="0" algn="l" defTabSz="685800" rtl="0" eaLnBrk="1" latinLnBrk="0" hangingPunct="1">
        <a:lnSpc>
          <a:spcPct val="100000"/>
        </a:lnSpc>
        <a:spcBef>
          <a:spcPts val="480"/>
        </a:spcBef>
        <a:spcAft>
          <a:spcPts val="400"/>
        </a:spcAft>
        <a:buClr>
          <a:schemeClr val="tx2"/>
        </a:buClr>
        <a:buFontTx/>
        <a:buNone/>
        <a:defRPr sz="2100" b="0" i="0" kern="1200">
          <a:solidFill>
            <a:schemeClr val="accent6"/>
          </a:solidFill>
          <a:latin typeface="Roboto" panose="02000000000000000000" pitchFamily="2" charset="0"/>
          <a:ea typeface="Roboto" panose="02000000000000000000" pitchFamily="2" charset="0"/>
          <a:cs typeface="Roboto" panose="02000000000000000000" pitchFamily="2" charset="0"/>
        </a:defRPr>
      </a:lvl1pPr>
      <a:lvl2pPr marL="514350" indent="-171450" algn="l" defTabSz="685800" rtl="0" eaLnBrk="1" latinLnBrk="0" hangingPunct="1">
        <a:lnSpc>
          <a:spcPct val="100000"/>
        </a:lnSpc>
        <a:spcBef>
          <a:spcPts val="480"/>
        </a:spcBef>
        <a:spcAft>
          <a:spcPts val="400"/>
        </a:spcAft>
        <a:buClr>
          <a:schemeClr val="tx2"/>
        </a:buClr>
        <a:buFont typeface="Arial" panose="020B0604020202020204" pitchFamily="34" charset="0"/>
        <a:buChar char="•"/>
        <a:defRPr sz="1800" b="0" i="0" kern="1200">
          <a:solidFill>
            <a:schemeClr val="accent6"/>
          </a:solidFill>
          <a:latin typeface="Roboto" panose="02000000000000000000" pitchFamily="2" charset="0"/>
          <a:ea typeface="Roboto" panose="02000000000000000000" pitchFamily="2" charset="0"/>
          <a:cs typeface="Roboto" panose="02000000000000000000" pitchFamily="2" charset="0"/>
        </a:defRPr>
      </a:lvl2pPr>
      <a:lvl3pPr marL="857250" indent="-171450" algn="l" defTabSz="685800" rtl="0" eaLnBrk="1" latinLnBrk="0" hangingPunct="1">
        <a:lnSpc>
          <a:spcPct val="100000"/>
        </a:lnSpc>
        <a:spcBef>
          <a:spcPts val="480"/>
        </a:spcBef>
        <a:spcAft>
          <a:spcPts val="400"/>
        </a:spcAft>
        <a:buClr>
          <a:schemeClr val="tx2"/>
        </a:buClr>
        <a:buFont typeface="Arial" panose="020B0604020202020204" pitchFamily="34" charset="0"/>
        <a:buChar char="•"/>
        <a:defRPr sz="1500" b="0" i="0" kern="1200">
          <a:solidFill>
            <a:schemeClr val="accent6"/>
          </a:solidFill>
          <a:latin typeface="Roboto" panose="02000000000000000000" pitchFamily="2" charset="0"/>
          <a:ea typeface="Roboto" panose="02000000000000000000" pitchFamily="2" charset="0"/>
          <a:cs typeface="Roboto" panose="02000000000000000000" pitchFamily="2" charset="0"/>
        </a:defRPr>
      </a:lvl3pPr>
      <a:lvl4pPr marL="1200150" indent="-171450" algn="l" defTabSz="685800" rtl="0" eaLnBrk="1" latinLnBrk="0" hangingPunct="1">
        <a:lnSpc>
          <a:spcPct val="100000"/>
        </a:lnSpc>
        <a:spcBef>
          <a:spcPts val="480"/>
        </a:spcBef>
        <a:spcAft>
          <a:spcPts val="400"/>
        </a:spcAft>
        <a:buClr>
          <a:schemeClr val="tx2"/>
        </a:buClr>
        <a:buFont typeface="Arial" panose="020B0604020202020204" pitchFamily="34" charset="0"/>
        <a:buChar char="•"/>
        <a:defRPr sz="1350" b="0" i="0" kern="1200">
          <a:solidFill>
            <a:schemeClr val="accent6"/>
          </a:solidFill>
          <a:latin typeface="Roboto" panose="02000000000000000000" pitchFamily="2" charset="0"/>
          <a:ea typeface="Roboto" panose="02000000000000000000" pitchFamily="2" charset="0"/>
          <a:cs typeface="Roboto" panose="02000000000000000000" pitchFamily="2" charset="0"/>
        </a:defRPr>
      </a:lvl4pPr>
      <a:lvl5pPr marL="1543050" indent="-171450" algn="l" defTabSz="685800" rtl="0" eaLnBrk="1" latinLnBrk="0" hangingPunct="1">
        <a:lnSpc>
          <a:spcPct val="100000"/>
        </a:lnSpc>
        <a:spcBef>
          <a:spcPts val="480"/>
        </a:spcBef>
        <a:spcAft>
          <a:spcPts val="400"/>
        </a:spcAft>
        <a:buClr>
          <a:schemeClr val="tx2"/>
        </a:buClr>
        <a:buFont typeface="Arial" panose="020B0604020202020204" pitchFamily="34" charset="0"/>
        <a:buChar char="•"/>
        <a:defRPr sz="1350" b="0" i="0" kern="1200">
          <a:solidFill>
            <a:schemeClr val="accent6"/>
          </a:solidFill>
          <a:latin typeface="Roboto" panose="02000000000000000000" pitchFamily="2" charset="0"/>
          <a:ea typeface="Roboto" panose="02000000000000000000" pitchFamily="2" charset="0"/>
          <a:cs typeface="Roboto" panose="02000000000000000000" pitchFamily="2"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6.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 Id="rId9"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8.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1C0A03-B1BA-B64C-B941-E82C84BBC9E2}"/>
              </a:ext>
            </a:extLst>
          </p:cNvPr>
          <p:cNvSpPr txBox="1"/>
          <p:nvPr/>
        </p:nvSpPr>
        <p:spPr>
          <a:xfrm>
            <a:off x="415380" y="1449239"/>
            <a:ext cx="4156620" cy="1692771"/>
          </a:xfrm>
          <a:prstGeom prst="rect">
            <a:avLst/>
          </a:prstGeom>
          <a:noFill/>
        </p:spPr>
        <p:txBody>
          <a:bodyPr wrap="square" rtlCol="0">
            <a:spAutoFit/>
          </a:bodyPr>
          <a:lstStyle/>
          <a:p>
            <a:r>
              <a:rPr lang="en-US" altLang="zh-CN" sz="2800" b="1" cap="all" dirty="0">
                <a:solidFill>
                  <a:schemeClr val="bg2"/>
                </a:solidFill>
                <a:latin typeface="Roboto" panose="02010600030101010101" charset="0"/>
                <a:ea typeface="Roboto" panose="02010600030101010101" charset="0"/>
                <a:cs typeface="Roboto" panose="02010600030101010101" charset="0"/>
              </a:rPr>
              <a:t>SEIZING Mexico's URBAN OPPORTUNITY</a:t>
            </a:r>
          </a:p>
          <a:p>
            <a:r>
              <a:rPr lang="en-US" sz="1600" b="1" cap="all" dirty="0">
                <a:solidFill>
                  <a:schemeClr val="bg1"/>
                </a:solidFill>
                <a:latin typeface="Roboto" panose="02010600030101010101" charset="0"/>
                <a:ea typeface="Roboto" panose="02010600030101010101" charset="0"/>
                <a:cs typeface="Roboto" panose="02010600030101010101" charset="0"/>
              </a:rPr>
              <a:t>How urban transformation can reduce poverty and inequality and build resilience</a:t>
            </a:r>
          </a:p>
        </p:txBody>
      </p:sp>
      <p:pic>
        <p:nvPicPr>
          <p:cNvPr id="4" name="Picture 3" descr="Text&#10;&#10;Description automatically generated">
            <a:extLst>
              <a:ext uri="{FF2B5EF4-FFF2-40B4-BE49-F238E27FC236}">
                <a16:creationId xmlns:a16="http://schemas.microsoft.com/office/drawing/2014/main" id="{6626B924-38B6-974C-89CF-D5B4B5B845AE}"/>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7131489" y="204334"/>
            <a:ext cx="1749753" cy="1035885"/>
          </a:xfrm>
          <a:prstGeom prst="rect">
            <a:avLst/>
          </a:prstGeom>
        </p:spPr>
      </p:pic>
    </p:spTree>
    <p:extLst>
      <p:ext uri="{BB962C8B-B14F-4D97-AF65-F5344CB8AC3E}">
        <p14:creationId xmlns:p14="http://schemas.microsoft.com/office/powerpoint/2010/main" val="3139442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tree, outdoor, road&#10;&#10;Description automatically generated">
            <a:extLst>
              <a:ext uri="{FF2B5EF4-FFF2-40B4-BE49-F238E27FC236}">
                <a16:creationId xmlns:a16="http://schemas.microsoft.com/office/drawing/2014/main" id="{B47F87C6-A8D6-489A-BF6A-ACCB96190C1A}"/>
              </a:ext>
            </a:extLst>
          </p:cNvPr>
          <p:cNvPicPr>
            <a:picLocks noChangeAspect="1"/>
          </p:cNvPicPr>
          <p:nvPr/>
        </p:nvPicPr>
        <p:blipFill rotWithShape="1">
          <a:blip r:embed="rId3"/>
          <a:srcRect r="16231"/>
          <a:stretch/>
        </p:blipFill>
        <p:spPr>
          <a:xfrm>
            <a:off x="2661635" y="0"/>
            <a:ext cx="6482366" cy="5143500"/>
          </a:xfrm>
          <a:prstGeom prst="rect">
            <a:avLst/>
          </a:prstGeom>
        </p:spPr>
      </p:pic>
      <p:sp>
        <p:nvSpPr>
          <p:cNvPr id="4" name="Rectangle 3">
            <a:extLst>
              <a:ext uri="{FF2B5EF4-FFF2-40B4-BE49-F238E27FC236}">
                <a16:creationId xmlns:a16="http://schemas.microsoft.com/office/drawing/2014/main" id="{0EEEED26-5C13-42CA-A8BD-C7706985C0FA}"/>
              </a:ext>
            </a:extLst>
          </p:cNvPr>
          <p:cNvSpPr/>
          <p:nvPr/>
        </p:nvSpPr>
        <p:spPr>
          <a:xfrm>
            <a:off x="449515" y="385763"/>
            <a:ext cx="3461461" cy="43719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A23FD301-F66B-4DCA-BF49-DDD00FF22F11}"/>
              </a:ext>
            </a:extLst>
          </p:cNvPr>
          <p:cNvSpPr>
            <a:spLocks noGrp="1"/>
          </p:cNvSpPr>
          <p:nvPr>
            <p:ph type="title"/>
          </p:nvPr>
        </p:nvSpPr>
        <p:spPr>
          <a:xfrm>
            <a:off x="515295" y="742156"/>
            <a:ext cx="3344238" cy="685799"/>
          </a:xfrm>
        </p:spPr>
        <p:txBody>
          <a:bodyPr>
            <a:normAutofit/>
          </a:bodyPr>
          <a:lstStyle/>
          <a:p>
            <a:r>
              <a:rPr lang="en-US" b="1" dirty="0">
                <a:solidFill>
                  <a:schemeClr val="tx2"/>
                </a:solidFill>
              </a:rPr>
              <a:t>Recommendations</a:t>
            </a:r>
          </a:p>
        </p:txBody>
      </p:sp>
      <p:sp>
        <p:nvSpPr>
          <p:cNvPr id="3" name="Content Placeholder 2">
            <a:extLst>
              <a:ext uri="{FF2B5EF4-FFF2-40B4-BE49-F238E27FC236}">
                <a16:creationId xmlns:a16="http://schemas.microsoft.com/office/drawing/2014/main" id="{F2F26A02-3AEC-40DA-BB2C-C94FBDDC8186}"/>
              </a:ext>
            </a:extLst>
          </p:cNvPr>
          <p:cNvSpPr>
            <a:spLocks noGrp="1"/>
          </p:cNvSpPr>
          <p:nvPr>
            <p:ph sz="quarter" idx="11"/>
          </p:nvPr>
        </p:nvSpPr>
        <p:spPr>
          <a:xfrm>
            <a:off x="449515" y="1427955"/>
            <a:ext cx="3447124" cy="2835274"/>
          </a:xfrm>
        </p:spPr>
        <p:txBody>
          <a:bodyPr>
            <a:normAutofit fontScale="92500"/>
          </a:bodyPr>
          <a:lstStyle/>
          <a:p>
            <a:pPr marL="285750" indent="-285750">
              <a:buClr>
                <a:schemeClr val="bg1"/>
              </a:buClr>
              <a:buFont typeface="Arial" panose="020B0604020202020204" pitchFamily="34" charset="0"/>
              <a:buChar char="•"/>
            </a:pPr>
            <a:r>
              <a:rPr lang="en-US" dirty="0"/>
              <a:t>Supporting the </a:t>
            </a:r>
            <a:r>
              <a:rPr lang="en-US" b="1" dirty="0"/>
              <a:t>creation of metropolitan authorities </a:t>
            </a:r>
            <a:r>
              <a:rPr lang="en-US" dirty="0"/>
              <a:t>for integrated land use and transport planning</a:t>
            </a:r>
          </a:p>
          <a:p>
            <a:pPr marL="285750" indent="-285750">
              <a:buClr>
                <a:schemeClr val="bg1"/>
              </a:buClr>
              <a:buFont typeface="Arial" panose="020B0604020202020204" pitchFamily="34" charset="0"/>
              <a:buChar char="•"/>
            </a:pPr>
            <a:r>
              <a:rPr lang="en-US" dirty="0"/>
              <a:t>Expanding the supply of </a:t>
            </a:r>
            <a:r>
              <a:rPr lang="en-US" b="1" dirty="0"/>
              <a:t>affordable and well-situated housing </a:t>
            </a:r>
            <a:r>
              <a:rPr lang="en-US" dirty="0"/>
              <a:t>connected to public transport</a:t>
            </a:r>
          </a:p>
          <a:p>
            <a:pPr marL="285750" indent="-285750">
              <a:buClr>
                <a:schemeClr val="bg1"/>
              </a:buClr>
              <a:buFont typeface="Arial" panose="020B0604020202020204" pitchFamily="34" charset="0"/>
              <a:buChar char="•"/>
            </a:pPr>
            <a:r>
              <a:rPr lang="en-US" dirty="0" err="1"/>
              <a:t>Prioritising</a:t>
            </a:r>
            <a:r>
              <a:rPr lang="en-US" dirty="0"/>
              <a:t> a </a:t>
            </a:r>
            <a:r>
              <a:rPr lang="en-US" b="1" dirty="0"/>
              <a:t>just transition to zero-carbon cities</a:t>
            </a:r>
            <a:r>
              <a:rPr lang="en-US" dirty="0"/>
              <a:t>, with special attention to poor and </a:t>
            </a:r>
            <a:r>
              <a:rPr lang="en-US" dirty="0" err="1"/>
              <a:t>marginalised</a:t>
            </a:r>
            <a:r>
              <a:rPr lang="en-US" dirty="0"/>
              <a:t> people</a:t>
            </a:r>
          </a:p>
        </p:txBody>
      </p:sp>
    </p:spTree>
    <p:extLst>
      <p:ext uri="{BB962C8B-B14F-4D97-AF65-F5344CB8AC3E}">
        <p14:creationId xmlns:p14="http://schemas.microsoft.com/office/powerpoint/2010/main" val="23426711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E0EF166-70C4-B749-AD58-00315C052CA4}"/>
              </a:ext>
            </a:extLst>
          </p:cNvPr>
          <p:cNvSpPr/>
          <p:nvPr/>
        </p:nvSpPr>
        <p:spPr>
          <a:xfrm>
            <a:off x="-60561" y="3900953"/>
            <a:ext cx="9262872" cy="12769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a:solidFill>
                <a:srgbClr val="FFFFFF"/>
              </a:solidFill>
              <a:latin typeface="Arial" panose="020B0604020202020204"/>
            </a:endParaRPr>
          </a:p>
        </p:txBody>
      </p:sp>
      <p:sp>
        <p:nvSpPr>
          <p:cNvPr id="4" name="TextBox 3">
            <a:extLst>
              <a:ext uri="{FF2B5EF4-FFF2-40B4-BE49-F238E27FC236}">
                <a16:creationId xmlns:a16="http://schemas.microsoft.com/office/drawing/2014/main" id="{BF04929D-4EE0-234F-8041-A14BC81492FD}"/>
              </a:ext>
            </a:extLst>
          </p:cNvPr>
          <p:cNvSpPr txBox="1"/>
          <p:nvPr/>
        </p:nvSpPr>
        <p:spPr>
          <a:xfrm>
            <a:off x="1052205" y="3982561"/>
            <a:ext cx="1552014" cy="276999"/>
          </a:xfrm>
          <a:prstGeom prst="rect">
            <a:avLst/>
          </a:prstGeom>
          <a:noFill/>
        </p:spPr>
        <p:txBody>
          <a:bodyPr wrap="square" rtlCol="0">
            <a:spAutoFit/>
          </a:bodyPr>
          <a:lstStyle/>
          <a:p>
            <a:pPr defTabSz="457189">
              <a:defRPr/>
            </a:pPr>
            <a:r>
              <a:rPr lang="en-US" sz="1200" dirty="0">
                <a:solidFill>
                  <a:srgbClr val="171C8F"/>
                </a:solidFill>
                <a:latin typeface="Roboto Condensed" panose="02000000000000000000" pitchFamily="2" charset="0"/>
                <a:ea typeface="Roboto Condensed" panose="02000000000000000000" pitchFamily="2" charset="0"/>
              </a:rPr>
              <a:t>Co-managed by</a:t>
            </a:r>
          </a:p>
        </p:txBody>
      </p:sp>
      <p:sp>
        <p:nvSpPr>
          <p:cNvPr id="5" name="TextBox 4">
            <a:extLst>
              <a:ext uri="{FF2B5EF4-FFF2-40B4-BE49-F238E27FC236}">
                <a16:creationId xmlns:a16="http://schemas.microsoft.com/office/drawing/2014/main" id="{EC99DC0A-E0C4-FA4B-B22E-119AF57318F5}"/>
              </a:ext>
            </a:extLst>
          </p:cNvPr>
          <p:cNvSpPr txBox="1"/>
          <p:nvPr/>
        </p:nvSpPr>
        <p:spPr>
          <a:xfrm>
            <a:off x="3519530" y="3982561"/>
            <a:ext cx="1552014" cy="276999"/>
          </a:xfrm>
          <a:prstGeom prst="rect">
            <a:avLst/>
          </a:prstGeom>
          <a:noFill/>
        </p:spPr>
        <p:txBody>
          <a:bodyPr wrap="square" rtlCol="0">
            <a:spAutoFit/>
          </a:bodyPr>
          <a:lstStyle/>
          <a:p>
            <a:pPr defTabSz="457189">
              <a:defRPr/>
            </a:pPr>
            <a:r>
              <a:rPr lang="en-US" sz="1200" dirty="0">
                <a:solidFill>
                  <a:srgbClr val="171C8F"/>
                </a:solidFill>
                <a:latin typeface="Roboto Condensed" panose="02000000000000000000" pitchFamily="2" charset="0"/>
                <a:ea typeface="Roboto Condensed" panose="02000000000000000000" pitchFamily="2" charset="0"/>
              </a:rPr>
              <a:t>Report funded by</a:t>
            </a:r>
          </a:p>
        </p:txBody>
      </p:sp>
      <p:sp>
        <p:nvSpPr>
          <p:cNvPr id="6" name="TextBox 5">
            <a:extLst>
              <a:ext uri="{FF2B5EF4-FFF2-40B4-BE49-F238E27FC236}">
                <a16:creationId xmlns:a16="http://schemas.microsoft.com/office/drawing/2014/main" id="{68A9F9B8-2DD9-D941-AD6E-F5C4FA3C8236}"/>
              </a:ext>
            </a:extLst>
          </p:cNvPr>
          <p:cNvSpPr txBox="1"/>
          <p:nvPr/>
        </p:nvSpPr>
        <p:spPr>
          <a:xfrm>
            <a:off x="6360920" y="3996822"/>
            <a:ext cx="1552014" cy="276999"/>
          </a:xfrm>
          <a:prstGeom prst="rect">
            <a:avLst/>
          </a:prstGeom>
          <a:noFill/>
        </p:spPr>
        <p:txBody>
          <a:bodyPr wrap="square" rtlCol="0">
            <a:spAutoFit/>
          </a:bodyPr>
          <a:lstStyle/>
          <a:p>
            <a:pPr defTabSz="457189">
              <a:defRPr/>
            </a:pPr>
            <a:r>
              <a:rPr lang="en-US" sz="1200" dirty="0">
                <a:solidFill>
                  <a:srgbClr val="171C8F"/>
                </a:solidFill>
                <a:latin typeface="Roboto Condensed" panose="02000000000000000000" pitchFamily="2" charset="0"/>
                <a:ea typeface="Roboto Condensed" panose="02000000000000000000" pitchFamily="2" charset="0"/>
              </a:rPr>
              <a:t>In partnership with</a:t>
            </a:r>
          </a:p>
        </p:txBody>
      </p:sp>
      <p:pic>
        <p:nvPicPr>
          <p:cNvPr id="7" name="Picture 6">
            <a:extLst>
              <a:ext uri="{FF2B5EF4-FFF2-40B4-BE49-F238E27FC236}">
                <a16:creationId xmlns:a16="http://schemas.microsoft.com/office/drawing/2014/main" id="{291D4553-BEF7-A646-894C-F108EB8CC24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456" y="4303694"/>
            <a:ext cx="2248775" cy="738945"/>
          </a:xfrm>
          <a:prstGeom prst="rect">
            <a:avLst/>
          </a:prstGeom>
        </p:spPr>
      </p:pic>
      <p:pic>
        <p:nvPicPr>
          <p:cNvPr id="8" name="Picture 7" descr="Icon&#10;&#10;Description automatically generated with medium confidence">
            <a:extLst>
              <a:ext uri="{FF2B5EF4-FFF2-40B4-BE49-F238E27FC236}">
                <a16:creationId xmlns:a16="http://schemas.microsoft.com/office/drawing/2014/main" id="{0E77C282-6205-6D42-B464-28D5CCFC9BC8}"/>
              </a:ext>
            </a:extLst>
          </p:cNvPr>
          <p:cNvPicPr/>
          <p:nvPr/>
        </p:nvPicPr>
        <p:blipFill>
          <a:blip r:embed="rId3">
            <a:extLst>
              <a:ext uri="{28A0092B-C50C-407E-A947-70E740481C1C}">
                <a14:useLocalDpi xmlns:a14="http://schemas.microsoft.com/office/drawing/2010/main" val="0"/>
              </a:ext>
            </a:extLst>
          </a:blip>
          <a:stretch>
            <a:fillRect/>
          </a:stretch>
        </p:blipFill>
        <p:spPr>
          <a:xfrm>
            <a:off x="2189878" y="4404292"/>
            <a:ext cx="537746" cy="537746"/>
          </a:xfrm>
          <a:prstGeom prst="rect">
            <a:avLst/>
          </a:prstGeom>
        </p:spPr>
      </p:pic>
      <p:pic>
        <p:nvPicPr>
          <p:cNvPr id="9" name="Picture 2" descr="A picture containing icon&#10;&#10;Description automatically generated">
            <a:extLst>
              <a:ext uri="{FF2B5EF4-FFF2-40B4-BE49-F238E27FC236}">
                <a16:creationId xmlns:a16="http://schemas.microsoft.com/office/drawing/2014/main" id="{BF41B957-B72D-544B-842E-EB2B1280F6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753" y="4491128"/>
            <a:ext cx="2506344" cy="40953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lose up of a logo&#10;&#10;Description automatically generated">
            <a:extLst>
              <a:ext uri="{FF2B5EF4-FFF2-40B4-BE49-F238E27FC236}">
                <a16:creationId xmlns:a16="http://schemas.microsoft.com/office/drawing/2014/main" id="{92E8C934-EAB4-144E-B928-13AF09242E8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807345" y="4273905"/>
            <a:ext cx="2419762" cy="254347"/>
          </a:xfrm>
          <a:prstGeom prst="rect">
            <a:avLst/>
          </a:prstGeom>
        </p:spPr>
      </p:pic>
      <p:pic>
        <p:nvPicPr>
          <p:cNvPr id="11" name="Picture 10" descr="Graphical user interface, text&#10;&#10;Description automatically generated">
            <a:extLst>
              <a:ext uri="{FF2B5EF4-FFF2-40B4-BE49-F238E27FC236}">
                <a16:creationId xmlns:a16="http://schemas.microsoft.com/office/drawing/2014/main" id="{EA7B7CA0-D21D-A64B-8F40-AAEFF251A021}"/>
              </a:ext>
            </a:extLst>
          </p:cNvPr>
          <p:cNvPicPr/>
          <p:nvPr/>
        </p:nvPicPr>
        <p:blipFill>
          <a:blip r:embed="rId6"/>
          <a:stretch>
            <a:fillRect/>
          </a:stretch>
        </p:blipFill>
        <p:spPr>
          <a:xfrm>
            <a:off x="5864200" y="4529205"/>
            <a:ext cx="1482876" cy="534106"/>
          </a:xfrm>
          <a:prstGeom prst="rect">
            <a:avLst/>
          </a:prstGeom>
        </p:spPr>
      </p:pic>
      <p:pic>
        <p:nvPicPr>
          <p:cNvPr id="12" name="Picture 11" descr="Text&#10;&#10;Description automatically generated">
            <a:extLst>
              <a:ext uri="{FF2B5EF4-FFF2-40B4-BE49-F238E27FC236}">
                <a16:creationId xmlns:a16="http://schemas.microsoft.com/office/drawing/2014/main" id="{7FB4FD2B-6E6B-0A47-A3DE-C8665B39F111}"/>
              </a:ext>
            </a:extLst>
          </p:cNvPr>
          <p:cNvPicPr/>
          <p:nvPr/>
        </p:nvPicPr>
        <p:blipFill rotWithShape="1">
          <a:blip r:embed="rId7"/>
          <a:srcRect t="14571" b="11559"/>
          <a:stretch/>
        </p:blipFill>
        <p:spPr bwMode="auto">
          <a:xfrm>
            <a:off x="7381645" y="4491129"/>
            <a:ext cx="1395554" cy="572182"/>
          </a:xfrm>
          <a:prstGeom prst="rect">
            <a:avLst/>
          </a:prstGeom>
          <a:ln>
            <a:noFill/>
          </a:ln>
          <a:extLst>
            <a:ext uri="{53640926-AAD7-44D8-BBD7-CCE9431645EC}">
              <a14:shadowObscured xmlns:a14="http://schemas.microsoft.com/office/drawing/2010/main"/>
            </a:ext>
          </a:extLst>
        </p:spPr>
      </p:pic>
      <p:sp>
        <p:nvSpPr>
          <p:cNvPr id="13" name="Text Placeholder 1">
            <a:extLst>
              <a:ext uri="{FF2B5EF4-FFF2-40B4-BE49-F238E27FC236}">
                <a16:creationId xmlns:a16="http://schemas.microsoft.com/office/drawing/2014/main" id="{EE1325B1-019E-F64D-9A70-AB5D21EEEC88}"/>
              </a:ext>
            </a:extLst>
          </p:cNvPr>
          <p:cNvSpPr txBox="1">
            <a:spLocks/>
          </p:cNvSpPr>
          <p:nvPr/>
        </p:nvSpPr>
        <p:spPr>
          <a:xfrm>
            <a:off x="373923" y="2841839"/>
            <a:ext cx="3322090" cy="1149570"/>
          </a:xfrm>
          <a:prstGeom prst="rect">
            <a:avLst/>
          </a:prstGeom>
        </p:spPr>
        <p:txBody>
          <a:bodyPr anchor="ctr"/>
          <a:lstStyle>
            <a:lvl1pPr marL="0" indent="0" algn="l" defTabSz="685800" rtl="0" eaLnBrk="1" latinLnBrk="0" hangingPunct="1">
              <a:lnSpc>
                <a:spcPct val="100000"/>
              </a:lnSpc>
              <a:spcBef>
                <a:spcPts val="480"/>
              </a:spcBef>
              <a:spcAft>
                <a:spcPts val="400"/>
              </a:spcAft>
              <a:buClr>
                <a:schemeClr val="tx2"/>
              </a:buClr>
              <a:buFontTx/>
              <a:buNone/>
              <a:defRPr sz="2100" b="0" i="0" kern="1200">
                <a:solidFill>
                  <a:schemeClr val="accent6"/>
                </a:solidFill>
                <a:latin typeface="Roboto" panose="02000000000000000000" pitchFamily="2" charset="0"/>
                <a:ea typeface="Roboto" panose="02000000000000000000" pitchFamily="2" charset="0"/>
                <a:cs typeface="Roboto" panose="02000000000000000000" pitchFamily="2" charset="0"/>
              </a:defRPr>
            </a:lvl1pPr>
            <a:lvl2pPr marL="514350" indent="-171450" algn="l" defTabSz="685800" rtl="0" eaLnBrk="1" latinLnBrk="0" hangingPunct="1">
              <a:lnSpc>
                <a:spcPct val="100000"/>
              </a:lnSpc>
              <a:spcBef>
                <a:spcPts val="480"/>
              </a:spcBef>
              <a:spcAft>
                <a:spcPts val="400"/>
              </a:spcAft>
              <a:buClr>
                <a:schemeClr val="tx2"/>
              </a:buClr>
              <a:buFont typeface="Arial" panose="020B0604020202020204" pitchFamily="34" charset="0"/>
              <a:buChar char="•"/>
              <a:defRPr sz="1800" b="0" i="0" kern="1200">
                <a:solidFill>
                  <a:schemeClr val="accent6"/>
                </a:solidFill>
                <a:latin typeface="Roboto" panose="02000000000000000000" pitchFamily="2" charset="0"/>
                <a:ea typeface="Roboto" panose="02000000000000000000" pitchFamily="2" charset="0"/>
                <a:cs typeface="Roboto" panose="02000000000000000000" pitchFamily="2" charset="0"/>
              </a:defRPr>
            </a:lvl2pPr>
            <a:lvl3pPr marL="857250" indent="-171450" algn="l" defTabSz="685800" rtl="0" eaLnBrk="1" latinLnBrk="0" hangingPunct="1">
              <a:lnSpc>
                <a:spcPct val="100000"/>
              </a:lnSpc>
              <a:spcBef>
                <a:spcPts val="480"/>
              </a:spcBef>
              <a:spcAft>
                <a:spcPts val="400"/>
              </a:spcAft>
              <a:buClr>
                <a:schemeClr val="tx2"/>
              </a:buClr>
              <a:buFont typeface="Arial" panose="020B0604020202020204" pitchFamily="34" charset="0"/>
              <a:buChar char="•"/>
              <a:defRPr sz="1500" b="0" i="0" kern="1200">
                <a:solidFill>
                  <a:schemeClr val="accent6"/>
                </a:solidFill>
                <a:latin typeface="Roboto" panose="02000000000000000000" pitchFamily="2" charset="0"/>
                <a:ea typeface="Roboto" panose="02000000000000000000" pitchFamily="2" charset="0"/>
                <a:cs typeface="Roboto" panose="02000000000000000000" pitchFamily="2" charset="0"/>
              </a:defRPr>
            </a:lvl3pPr>
            <a:lvl4pPr marL="1200150" indent="-171450" algn="l" defTabSz="685800" rtl="0" eaLnBrk="1" latinLnBrk="0" hangingPunct="1">
              <a:lnSpc>
                <a:spcPct val="100000"/>
              </a:lnSpc>
              <a:spcBef>
                <a:spcPts val="480"/>
              </a:spcBef>
              <a:spcAft>
                <a:spcPts val="400"/>
              </a:spcAft>
              <a:buClr>
                <a:schemeClr val="tx2"/>
              </a:buClr>
              <a:buFont typeface="Arial" panose="020B0604020202020204" pitchFamily="34" charset="0"/>
              <a:buChar char="•"/>
              <a:defRPr sz="1350" b="0" i="0" kern="1200">
                <a:solidFill>
                  <a:schemeClr val="accent6"/>
                </a:solidFill>
                <a:latin typeface="Roboto" panose="02000000000000000000" pitchFamily="2" charset="0"/>
                <a:ea typeface="Roboto" panose="02000000000000000000" pitchFamily="2" charset="0"/>
                <a:cs typeface="Roboto" panose="02000000000000000000" pitchFamily="2" charset="0"/>
              </a:defRPr>
            </a:lvl4pPr>
            <a:lvl5pPr marL="1543050" indent="-171450" algn="l" defTabSz="685800" rtl="0" eaLnBrk="1" latinLnBrk="0" hangingPunct="1">
              <a:lnSpc>
                <a:spcPct val="100000"/>
              </a:lnSpc>
              <a:spcBef>
                <a:spcPts val="480"/>
              </a:spcBef>
              <a:spcAft>
                <a:spcPts val="400"/>
              </a:spcAft>
              <a:buClr>
                <a:schemeClr val="tx2"/>
              </a:buClr>
              <a:buFont typeface="Arial" panose="020B0604020202020204" pitchFamily="34" charset="0"/>
              <a:buChar char="•"/>
              <a:defRPr sz="1350" b="0" i="0" kern="1200">
                <a:solidFill>
                  <a:schemeClr val="accent6"/>
                </a:solidFill>
                <a:latin typeface="Roboto" panose="02000000000000000000" pitchFamily="2" charset="0"/>
                <a:ea typeface="Roboto" panose="02000000000000000000" pitchFamily="2" charset="0"/>
                <a:cs typeface="Roboto" panose="02000000000000000000" pitchFamily="2"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85783">
              <a:spcBef>
                <a:spcPts val="0"/>
              </a:spcBef>
              <a:spcAft>
                <a:spcPts val="0"/>
              </a:spcAft>
              <a:buClr>
                <a:srgbClr val="171C8F"/>
              </a:buClr>
              <a:defRPr/>
            </a:pPr>
            <a:r>
              <a:rPr lang="en-US" sz="2000" dirty="0" err="1">
                <a:solidFill>
                  <a:srgbClr val="FFFFFF"/>
                </a:solidFill>
              </a:rPr>
              <a:t>urbantransitions.global</a:t>
            </a:r>
            <a:endParaRPr lang="en-US" sz="2000" dirty="0">
              <a:solidFill>
                <a:srgbClr val="FFFFFF"/>
              </a:solidFill>
            </a:endParaRPr>
          </a:p>
          <a:p>
            <a:pPr defTabSz="685783">
              <a:spcBef>
                <a:spcPts val="0"/>
              </a:spcBef>
              <a:spcAft>
                <a:spcPts val="0"/>
              </a:spcAft>
              <a:buClr>
                <a:srgbClr val="171C8F"/>
              </a:buClr>
              <a:defRPr/>
            </a:pPr>
            <a:r>
              <a:rPr lang="en-US" sz="2000" dirty="0">
                <a:solidFill>
                  <a:srgbClr val="FFFFFF"/>
                </a:solidFill>
              </a:rPr>
              <a:t>#</a:t>
            </a:r>
            <a:r>
              <a:rPr lang="en-US" sz="2000" dirty="0" err="1">
                <a:solidFill>
                  <a:srgbClr val="FFFFFF"/>
                </a:solidFill>
              </a:rPr>
              <a:t>UrbanOpportunity</a:t>
            </a:r>
            <a:endParaRPr lang="en-US" sz="2000" dirty="0">
              <a:solidFill>
                <a:srgbClr val="FFFFFF"/>
              </a:solidFill>
            </a:endParaRPr>
          </a:p>
        </p:txBody>
      </p:sp>
      <p:pic>
        <p:nvPicPr>
          <p:cNvPr id="14" name="Picture 13" descr="Text&#10;&#10;Description automatically generated">
            <a:extLst>
              <a:ext uri="{FF2B5EF4-FFF2-40B4-BE49-F238E27FC236}">
                <a16:creationId xmlns:a16="http://schemas.microsoft.com/office/drawing/2014/main" id="{575DBAA0-1587-7E4A-A530-C4EAFE35980E}"/>
              </a:ext>
            </a:extLst>
          </p:cNvPr>
          <p:cNvPicPr>
            <a:picLocks noChangeAspect="1"/>
          </p:cNvPicPr>
          <p:nvPr/>
        </p:nvPicPr>
        <p:blipFill>
          <a:blip r:embed="rId8">
            <a:lum bright="70000" contrast="-70000"/>
            <a:extLst>
              <a:ext uri="{BEBA8EAE-BF5A-486C-A8C5-ECC9F3942E4B}">
                <a14:imgProps xmlns:a14="http://schemas.microsoft.com/office/drawing/2010/main">
                  <a14:imgLayer r:embed="rId9">
                    <a14:imgEffect>
                      <a14:colorTemperature colorTemp="4700"/>
                    </a14:imgEffect>
                  </a14:imgLayer>
                </a14:imgProps>
              </a:ext>
            </a:extLst>
          </a:blip>
          <a:stretch>
            <a:fillRect/>
          </a:stretch>
        </p:blipFill>
        <p:spPr>
          <a:xfrm>
            <a:off x="7131490" y="204335"/>
            <a:ext cx="1749753" cy="1035885"/>
          </a:xfrm>
          <a:prstGeom prst="rect">
            <a:avLst/>
          </a:prstGeom>
        </p:spPr>
      </p:pic>
      <p:sp>
        <p:nvSpPr>
          <p:cNvPr id="15" name="TextBox 14">
            <a:extLst>
              <a:ext uri="{FF2B5EF4-FFF2-40B4-BE49-F238E27FC236}">
                <a16:creationId xmlns:a16="http://schemas.microsoft.com/office/drawing/2014/main" id="{47C4EA38-65BF-5142-82FD-B073D01D13B8}"/>
              </a:ext>
            </a:extLst>
          </p:cNvPr>
          <p:cNvSpPr txBox="1"/>
          <p:nvPr/>
        </p:nvSpPr>
        <p:spPr>
          <a:xfrm>
            <a:off x="373922" y="1538350"/>
            <a:ext cx="4176143" cy="1015663"/>
          </a:xfrm>
          <a:prstGeom prst="rect">
            <a:avLst/>
          </a:prstGeom>
          <a:noFill/>
        </p:spPr>
        <p:txBody>
          <a:bodyPr wrap="none" rtlCol="0">
            <a:spAutoFit/>
          </a:bodyPr>
          <a:lstStyle/>
          <a:p>
            <a:pPr defTabSz="457189"/>
            <a:r>
              <a:rPr lang="en-US" sz="3000" b="1" dirty="0">
                <a:solidFill>
                  <a:srgbClr val="FF8F1C"/>
                </a:solidFill>
                <a:latin typeface="Roboto" panose="02000000000000000000" pitchFamily="2" charset="0"/>
                <a:ea typeface="Roboto" panose="02000000000000000000" pitchFamily="2" charset="0"/>
              </a:rPr>
              <a:t>SEIZING MEXICO’S </a:t>
            </a:r>
          </a:p>
          <a:p>
            <a:pPr defTabSz="457189"/>
            <a:r>
              <a:rPr lang="en-US" sz="3000" b="1" dirty="0">
                <a:solidFill>
                  <a:srgbClr val="FF8F1C"/>
                </a:solidFill>
                <a:latin typeface="Roboto" panose="02000000000000000000" pitchFamily="2" charset="0"/>
                <a:ea typeface="Roboto" panose="02000000000000000000" pitchFamily="2" charset="0"/>
              </a:rPr>
              <a:t>URBAN OPPORTUNITY</a:t>
            </a:r>
          </a:p>
        </p:txBody>
      </p:sp>
    </p:spTree>
    <p:extLst>
      <p:ext uri="{BB962C8B-B14F-4D97-AF65-F5344CB8AC3E}">
        <p14:creationId xmlns:p14="http://schemas.microsoft.com/office/powerpoint/2010/main" val="1789934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32FC623-0D85-48A2-8559-BABDBBE55C67}"/>
              </a:ext>
            </a:extLst>
          </p:cNvPr>
          <p:cNvSpPr txBox="1">
            <a:spLocks/>
          </p:cNvSpPr>
          <p:nvPr/>
        </p:nvSpPr>
        <p:spPr>
          <a:xfrm>
            <a:off x="628650" y="611803"/>
            <a:ext cx="7897660" cy="323906"/>
          </a:xfrm>
          <a:prstGeom prst="rect">
            <a:avLst/>
          </a:prstGeom>
        </p:spPr>
        <p:txBody>
          <a:bodyPr vert="horz" lIns="0" tIns="0" rIns="0" bIns="0" rtlCol="0" anchor="t">
            <a:noAutofit/>
          </a:bodyPr>
          <a:lstStyle>
            <a:lvl1pPr algn="ctr" defTabSz="685800" rtl="0" eaLnBrk="1" latinLnBrk="0" hangingPunct="1">
              <a:lnSpc>
                <a:spcPct val="90000"/>
              </a:lnSpc>
              <a:spcBef>
                <a:spcPct val="0"/>
              </a:spcBef>
              <a:buNone/>
              <a:defRPr sz="2250" b="1" i="0" kern="1200">
                <a:solidFill>
                  <a:schemeClr val="tx2"/>
                </a:solidFill>
                <a:latin typeface="Roboto Condensed" panose="02000000000000000000" pitchFamily="2" charset="0"/>
                <a:ea typeface="Roboto Condensed" panose="02000000000000000000" pitchFamily="2" charset="0"/>
                <a:cs typeface="+mj-cs"/>
              </a:defRPr>
            </a:lvl1pPr>
          </a:lstStyle>
          <a:p>
            <a:pPr algn="l"/>
            <a:r>
              <a:rPr lang="en-US" dirty="0"/>
              <a:t>About the </a:t>
            </a:r>
            <a:r>
              <a:rPr lang="en-US" i="1" dirty="0"/>
              <a:t>Seizing Mexico’s Urban Opportunity </a:t>
            </a:r>
            <a:r>
              <a:rPr lang="en-US" dirty="0"/>
              <a:t>report</a:t>
            </a:r>
          </a:p>
        </p:txBody>
      </p:sp>
      <p:sp>
        <p:nvSpPr>
          <p:cNvPr id="5" name="Content Placeholder 2">
            <a:extLst>
              <a:ext uri="{FF2B5EF4-FFF2-40B4-BE49-F238E27FC236}">
                <a16:creationId xmlns:a16="http://schemas.microsoft.com/office/drawing/2014/main" id="{2164ED5B-6ED4-428E-BF02-46CE27C98456}"/>
              </a:ext>
            </a:extLst>
          </p:cNvPr>
          <p:cNvSpPr>
            <a:spLocks noGrp="1"/>
          </p:cNvSpPr>
          <p:nvPr>
            <p:ph idx="1"/>
          </p:nvPr>
        </p:nvSpPr>
        <p:spPr>
          <a:xfrm>
            <a:off x="623170" y="1424853"/>
            <a:ext cx="7897660" cy="3001160"/>
          </a:xfrm>
        </p:spPr>
        <p:txBody>
          <a:bodyPr/>
          <a:lstStyle/>
          <a:p>
            <a:pPr marL="285750" lvl="0" indent="-285750">
              <a:lnSpc>
                <a:spcPct val="90000"/>
              </a:lnSpc>
              <a:buFont typeface="Arial" panose="020B0604020202020204" pitchFamily="34" charset="0"/>
              <a:buChar char="•"/>
            </a:pPr>
            <a:r>
              <a:rPr lang="en-US" dirty="0">
                <a:latin typeface="Roboto" panose="02000000000000000000" pitchFamily="2" charset="0"/>
              </a:rPr>
              <a:t>Launched to support the COP26 UK Presidency in building momentum for enhanced climate ambition by national governments and other actors ahead of COP26 in Glasgow. Through insights from Mexico, it provides a call to action to tackle the triple challenges of COVID-19 recovery, economic development, and climate action by transforming cities. </a:t>
            </a:r>
          </a:p>
          <a:p>
            <a:pPr marL="285750" lvl="0" indent="-285750">
              <a:lnSpc>
                <a:spcPct val="90000"/>
              </a:lnSpc>
              <a:buFont typeface="Arial" panose="020B0604020202020204" pitchFamily="34" charset="0"/>
              <a:buChar char="•"/>
            </a:pPr>
            <a:r>
              <a:rPr lang="en-US" dirty="0">
                <a:latin typeface="Roboto" panose="02000000000000000000" pitchFamily="2" charset="0"/>
              </a:rPr>
              <a:t>It is a collaborative effort, created in consultation with experts and policymakers in Mexico, with additional input from more than 36 organisations across five continents, following from the foundational 2019 </a:t>
            </a:r>
            <a:r>
              <a:rPr lang="en-US" i="1" dirty="0">
                <a:latin typeface="Roboto" panose="02000000000000000000" pitchFamily="2" charset="0"/>
              </a:rPr>
              <a:t>Climate Emergency, Urban Opportunity</a:t>
            </a:r>
            <a:r>
              <a:rPr lang="en-US" dirty="0">
                <a:latin typeface="Roboto" panose="02000000000000000000" pitchFamily="2" charset="0"/>
              </a:rPr>
              <a:t> report.</a:t>
            </a:r>
          </a:p>
          <a:p>
            <a:pPr marL="285750" lvl="0" indent="-285750">
              <a:lnSpc>
                <a:spcPct val="90000"/>
              </a:lnSpc>
              <a:buFont typeface="Arial" panose="020B0604020202020204" pitchFamily="34" charset="0"/>
              <a:buChar char="•"/>
            </a:pPr>
            <a:endParaRPr lang="en-US" dirty="0">
              <a:latin typeface="Roboto" panose="02000000000000000000" pitchFamily="2" charset="0"/>
            </a:endParaRPr>
          </a:p>
        </p:txBody>
      </p:sp>
    </p:spTree>
    <p:extLst>
      <p:ext uri="{BB962C8B-B14F-4D97-AF65-F5344CB8AC3E}">
        <p14:creationId xmlns:p14="http://schemas.microsoft.com/office/powerpoint/2010/main" val="2033743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FE3BFBC-504B-4A4C-A670-5AAE198E1B6F}"/>
              </a:ext>
            </a:extLst>
          </p:cNvPr>
          <p:cNvSpPr>
            <a:spLocks noGrp="1"/>
          </p:cNvSpPr>
          <p:nvPr>
            <p:ph type="ftr" sz="quarter" idx="10"/>
          </p:nvPr>
        </p:nvSpPr>
        <p:spPr/>
        <p:txBody>
          <a:bodyPr/>
          <a:lstStyle/>
          <a:p>
            <a:r>
              <a:rPr lang="en-US"/>
              <a:t>Report title</a:t>
            </a:r>
            <a:endParaRPr lang="en-US" dirty="0"/>
          </a:p>
        </p:txBody>
      </p:sp>
      <p:sp>
        <p:nvSpPr>
          <p:cNvPr id="3" name="Slide Number Placeholder 2">
            <a:extLst>
              <a:ext uri="{FF2B5EF4-FFF2-40B4-BE49-F238E27FC236}">
                <a16:creationId xmlns:a16="http://schemas.microsoft.com/office/drawing/2014/main" id="{F3F2910E-1D78-F148-954C-F257A7CDF451}"/>
              </a:ext>
            </a:extLst>
          </p:cNvPr>
          <p:cNvSpPr>
            <a:spLocks noGrp="1"/>
          </p:cNvSpPr>
          <p:nvPr>
            <p:ph type="sldNum" sz="quarter" idx="11"/>
          </p:nvPr>
        </p:nvSpPr>
        <p:spPr/>
        <p:txBody>
          <a:bodyPr/>
          <a:lstStyle/>
          <a:p>
            <a:fld id="{C19DCF79-8D0F-6F4D-A6DF-4BF78324B6C7}" type="slidenum">
              <a:rPr lang="en-US" smtClean="0"/>
              <a:pPr/>
              <a:t>3</a:t>
            </a:fld>
            <a:endParaRPr lang="en-US" dirty="0"/>
          </a:p>
        </p:txBody>
      </p:sp>
      <p:sp>
        <p:nvSpPr>
          <p:cNvPr id="4" name="Title 3">
            <a:extLst>
              <a:ext uri="{FF2B5EF4-FFF2-40B4-BE49-F238E27FC236}">
                <a16:creationId xmlns:a16="http://schemas.microsoft.com/office/drawing/2014/main" id="{FAB02AC5-16B7-8C4F-B4E9-278C1A1DF22A}"/>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BB5588D9-9D94-1C4F-9ED4-760FFE80ADE7}"/>
              </a:ext>
            </a:extLst>
          </p:cNvPr>
          <p:cNvSpPr>
            <a:spLocks noGrp="1"/>
          </p:cNvSpPr>
          <p:nvPr>
            <p:ph type="body" sz="quarter" idx="12"/>
          </p:nvPr>
        </p:nvSpPr>
        <p:spPr/>
        <p:txBody>
          <a:bodyPr/>
          <a:lstStyle/>
          <a:p>
            <a:endParaRPr lang="en-US"/>
          </a:p>
        </p:txBody>
      </p:sp>
      <p:sp>
        <p:nvSpPr>
          <p:cNvPr id="6" name="Text Placeholder 5">
            <a:extLst>
              <a:ext uri="{FF2B5EF4-FFF2-40B4-BE49-F238E27FC236}">
                <a16:creationId xmlns:a16="http://schemas.microsoft.com/office/drawing/2014/main" id="{7F9CA630-4971-434E-88FC-5D8BD1ACE8B9}"/>
              </a:ext>
            </a:extLst>
          </p:cNvPr>
          <p:cNvSpPr>
            <a:spLocks noGrp="1"/>
          </p:cNvSpPr>
          <p:nvPr>
            <p:ph type="body" sz="quarter" idx="13"/>
          </p:nvPr>
        </p:nvSpPr>
        <p:spPr/>
        <p:txBody>
          <a:bodyPr/>
          <a:lstStyle/>
          <a:p>
            <a:endParaRPr lang="en-US"/>
          </a:p>
        </p:txBody>
      </p:sp>
      <p:pic>
        <p:nvPicPr>
          <p:cNvPr id="9" name="Picture Placeholder 8" descr="Diagram&#10;&#10;Description automatically generated">
            <a:extLst>
              <a:ext uri="{FF2B5EF4-FFF2-40B4-BE49-F238E27FC236}">
                <a16:creationId xmlns:a16="http://schemas.microsoft.com/office/drawing/2014/main" id="{0160FEF9-F732-A24A-833D-EB0EAA5D9330}"/>
              </a:ext>
            </a:extLst>
          </p:cNvPr>
          <p:cNvPicPr>
            <a:picLocks noGrp="1" noChangeAspect="1"/>
          </p:cNvPicPr>
          <p:nvPr>
            <p:ph type="pic" sz="quarter" idx="14"/>
          </p:nvPr>
        </p:nvPicPr>
        <p:blipFill>
          <a:blip r:embed="rId3"/>
          <a:srcRect/>
          <a:stretch>
            <a:fillRect/>
          </a:stretch>
        </p:blipFill>
        <p:spPr/>
      </p:pic>
      <p:sp>
        <p:nvSpPr>
          <p:cNvPr id="11" name="Title 1">
            <a:extLst>
              <a:ext uri="{FF2B5EF4-FFF2-40B4-BE49-F238E27FC236}">
                <a16:creationId xmlns:a16="http://schemas.microsoft.com/office/drawing/2014/main" id="{3FCAF860-D1B4-5B46-AC3E-8E2D4EE3A1C3}"/>
              </a:ext>
            </a:extLst>
          </p:cNvPr>
          <p:cNvSpPr txBox="1">
            <a:spLocks/>
          </p:cNvSpPr>
          <p:nvPr/>
        </p:nvSpPr>
        <p:spPr>
          <a:xfrm>
            <a:off x="4059936" y="342389"/>
            <a:ext cx="4608576" cy="1071561"/>
          </a:xfrm>
          <a:prstGeom prst="rect">
            <a:avLst/>
          </a:prstGeom>
        </p:spPr>
        <p:txBody>
          <a:bodyPr vert="horz" lIns="91440" tIns="45720" rIns="91440" bIns="45720" rtlCol="0" anchor="b">
            <a:normAutofit fontScale="90000" lnSpcReduction="10000"/>
          </a:bodyPr>
          <a:lstStyle>
            <a:lvl1pPr algn="l" defTabSz="685800" rtl="0" eaLnBrk="1" latinLnBrk="0" hangingPunct="1">
              <a:lnSpc>
                <a:spcPct val="90000"/>
              </a:lnSpc>
              <a:spcBef>
                <a:spcPct val="0"/>
              </a:spcBef>
              <a:buNone/>
              <a:defRPr sz="3500" b="1" i="0" kern="1200">
                <a:solidFill>
                  <a:schemeClr val="bg1"/>
                </a:solidFill>
                <a:latin typeface="Roboto Condensed" panose="02000000000000000000" pitchFamily="2" charset="0"/>
                <a:ea typeface="Roboto Condensed" panose="02000000000000000000" pitchFamily="2" charset="0"/>
                <a:cs typeface="+mj-cs"/>
              </a:defRPr>
            </a:lvl1pPr>
          </a:lstStyle>
          <a:p>
            <a:r>
              <a:rPr lang="en-US" sz="2800"/>
              <a:t>The triple challenge facing Mexican Federal Government and the critical role of </a:t>
            </a:r>
            <a:r>
              <a:rPr lang="en-US" altLang="zh-CN" sz="2800"/>
              <a:t>Mexican </a:t>
            </a:r>
            <a:r>
              <a:rPr lang="en-US" sz="2800"/>
              <a:t>cities </a:t>
            </a:r>
            <a:endParaRPr lang="en-US" sz="2800" dirty="0"/>
          </a:p>
        </p:txBody>
      </p:sp>
    </p:spTree>
    <p:extLst>
      <p:ext uri="{BB962C8B-B14F-4D97-AF65-F5344CB8AC3E}">
        <p14:creationId xmlns:p14="http://schemas.microsoft.com/office/powerpoint/2010/main" val="9019372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B779-7BE7-264A-81EF-2CCFFDD15656}"/>
              </a:ext>
            </a:extLst>
          </p:cNvPr>
          <p:cNvSpPr>
            <a:spLocks noGrp="1"/>
          </p:cNvSpPr>
          <p:nvPr>
            <p:ph type="title"/>
          </p:nvPr>
        </p:nvSpPr>
        <p:spPr>
          <a:xfrm>
            <a:off x="499425" y="657515"/>
            <a:ext cx="3344238" cy="1914235"/>
          </a:xfrm>
        </p:spPr>
        <p:txBody>
          <a:bodyPr anchor="b">
            <a:noAutofit/>
          </a:bodyPr>
          <a:lstStyle/>
          <a:p>
            <a:r>
              <a:rPr lang="en-GB" sz="2600" dirty="0"/>
              <a:t>Cities will be critical to solving triple challenge of recovery, development, and climate change </a:t>
            </a:r>
            <a:endParaRPr lang="en-US" sz="2600" dirty="0"/>
          </a:p>
        </p:txBody>
      </p:sp>
      <p:sp>
        <p:nvSpPr>
          <p:cNvPr id="3" name="Content Placeholder 2">
            <a:extLst>
              <a:ext uri="{FF2B5EF4-FFF2-40B4-BE49-F238E27FC236}">
                <a16:creationId xmlns:a16="http://schemas.microsoft.com/office/drawing/2014/main" id="{385E42FD-E82A-6443-8D9F-CBD618146E4E}"/>
              </a:ext>
            </a:extLst>
          </p:cNvPr>
          <p:cNvSpPr>
            <a:spLocks noGrp="1"/>
          </p:cNvSpPr>
          <p:nvPr>
            <p:ph sz="quarter" idx="11"/>
          </p:nvPr>
        </p:nvSpPr>
        <p:spPr>
          <a:xfrm>
            <a:off x="499425" y="2571750"/>
            <a:ext cx="3209617" cy="1914235"/>
          </a:xfrm>
        </p:spPr>
        <p:txBody>
          <a:bodyPr anchor="ctr">
            <a:normAutofit/>
          </a:bodyPr>
          <a:lstStyle/>
          <a:p>
            <a:pPr marL="342900" lvl="1" indent="0">
              <a:buClr>
                <a:schemeClr val="bg1"/>
              </a:buClr>
              <a:buNone/>
            </a:pPr>
            <a:r>
              <a:rPr lang="en-US" sz="1300" b="1" dirty="0">
                <a:solidFill>
                  <a:schemeClr val="bg1"/>
                </a:solidFill>
              </a:rPr>
              <a:t>Cities are:</a:t>
            </a:r>
          </a:p>
          <a:p>
            <a:pPr lvl="1">
              <a:buClr>
                <a:schemeClr val="bg1"/>
              </a:buClr>
            </a:pPr>
            <a:r>
              <a:rPr lang="en-US" sz="1200" b="1" dirty="0">
                <a:solidFill>
                  <a:schemeClr val="bg1"/>
                </a:solidFill>
              </a:rPr>
              <a:t>Economic engines, </a:t>
            </a:r>
            <a:r>
              <a:rPr lang="en-US" sz="1200" dirty="0">
                <a:solidFill>
                  <a:schemeClr val="bg1"/>
                </a:solidFill>
              </a:rPr>
              <a:t>producing nearly 90% of Mexico’s GVA</a:t>
            </a:r>
          </a:p>
          <a:p>
            <a:pPr lvl="1">
              <a:buClr>
                <a:schemeClr val="bg1"/>
              </a:buClr>
            </a:pPr>
            <a:r>
              <a:rPr lang="en-US" sz="1200" b="1" dirty="0">
                <a:solidFill>
                  <a:schemeClr val="bg1"/>
                </a:solidFill>
              </a:rPr>
              <a:t>Development and opportunity hubs,</a:t>
            </a:r>
            <a:r>
              <a:rPr lang="en-US" sz="1200" dirty="0">
                <a:solidFill>
                  <a:schemeClr val="bg1"/>
                </a:solidFill>
              </a:rPr>
              <a:t> with efficiencies of scale, access to diverse job opportunities, vibrant communities, and cultural amenities</a:t>
            </a:r>
          </a:p>
        </p:txBody>
      </p:sp>
    </p:spTree>
    <p:extLst>
      <p:ext uri="{BB962C8B-B14F-4D97-AF65-F5344CB8AC3E}">
        <p14:creationId xmlns:p14="http://schemas.microsoft.com/office/powerpoint/2010/main" val="3087081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8DEFC9-288E-7C49-92FD-0F3FC0BE09FD}"/>
              </a:ext>
            </a:extLst>
          </p:cNvPr>
          <p:cNvSpPr txBox="1"/>
          <p:nvPr/>
        </p:nvSpPr>
        <p:spPr>
          <a:xfrm>
            <a:off x="333829" y="754743"/>
            <a:ext cx="5762171" cy="535531"/>
          </a:xfrm>
          <a:prstGeom prst="rect">
            <a:avLst/>
          </a:prstGeom>
          <a:noFill/>
        </p:spPr>
        <p:txBody>
          <a:bodyPr wrap="square" rtlCol="0">
            <a:spAutoFit/>
          </a:bodyPr>
          <a:lstStyle/>
          <a:p>
            <a:pPr defTabSz="685800">
              <a:lnSpc>
                <a:spcPct val="90000"/>
              </a:lnSpc>
              <a:spcBef>
                <a:spcPct val="0"/>
              </a:spcBef>
            </a:pPr>
            <a:r>
              <a:rPr lang="en-US" sz="3200" b="1" dirty="0">
                <a:solidFill>
                  <a:schemeClr val="bg1"/>
                </a:solidFill>
                <a:latin typeface="Roboto Condensed" panose="02000000000000000000" pitchFamily="2" charset="0"/>
                <a:ea typeface="Roboto Condensed" panose="02000000000000000000" pitchFamily="2" charset="0"/>
                <a:cs typeface="+mj-cs"/>
              </a:rPr>
              <a:t>Report Goals</a:t>
            </a:r>
            <a:endParaRPr lang="en-US" sz="3200" b="1" strike="sngStrike" dirty="0">
              <a:solidFill>
                <a:schemeClr val="bg1"/>
              </a:solidFill>
              <a:latin typeface="Roboto Condensed" panose="02000000000000000000" pitchFamily="2" charset="0"/>
              <a:ea typeface="Roboto Condensed" panose="02000000000000000000" pitchFamily="2" charset="0"/>
              <a:cs typeface="+mj-cs"/>
            </a:endParaRPr>
          </a:p>
        </p:txBody>
      </p:sp>
      <p:sp>
        <p:nvSpPr>
          <p:cNvPr id="3" name="TextBox 2">
            <a:extLst>
              <a:ext uri="{FF2B5EF4-FFF2-40B4-BE49-F238E27FC236}">
                <a16:creationId xmlns:a16="http://schemas.microsoft.com/office/drawing/2014/main" id="{0F0B0FEC-3CC1-F24E-B30C-63CE1A3A76AC}"/>
              </a:ext>
            </a:extLst>
          </p:cNvPr>
          <p:cNvSpPr txBox="1"/>
          <p:nvPr/>
        </p:nvSpPr>
        <p:spPr>
          <a:xfrm>
            <a:off x="333829" y="1290274"/>
            <a:ext cx="8374743" cy="2246769"/>
          </a:xfrm>
          <a:prstGeom prst="rect">
            <a:avLst/>
          </a:prstGeom>
          <a:noFill/>
        </p:spPr>
        <p:txBody>
          <a:bodyPr wrap="square" rtlCol="0">
            <a:spAutoFit/>
          </a:bodyPr>
          <a:lstStyle/>
          <a:p>
            <a:r>
              <a:rPr lang="en-US" sz="2000" dirty="0">
                <a:solidFill>
                  <a:schemeClr val="bg1"/>
                </a:solidFill>
                <a:latin typeface="Roboto" panose="02000000000000000000" pitchFamily="2" charset="0"/>
                <a:ea typeface="Roboto" panose="02000000000000000000" pitchFamily="2" charset="0"/>
                <a:cs typeface="+mj-cs"/>
              </a:rPr>
              <a:t>This report explains how Mexico can recover from COVID-19 and achieve  </a:t>
            </a:r>
            <a:r>
              <a:rPr lang="en-US" sz="2000" dirty="0" err="1">
                <a:solidFill>
                  <a:schemeClr val="bg1"/>
                </a:solidFill>
                <a:latin typeface="Roboto" panose="02000000000000000000" pitchFamily="2" charset="0"/>
                <a:ea typeface="Roboto" panose="02000000000000000000" pitchFamily="2" charset="0"/>
                <a:cs typeface="+mj-cs"/>
              </a:rPr>
              <a:t>decarbonisation</a:t>
            </a:r>
            <a:r>
              <a:rPr lang="en-US" sz="2000" dirty="0">
                <a:solidFill>
                  <a:schemeClr val="bg1"/>
                </a:solidFill>
                <a:latin typeface="Roboto" panose="02000000000000000000" pitchFamily="2" charset="0"/>
                <a:ea typeface="Roboto" panose="02000000000000000000" pitchFamily="2" charset="0"/>
                <a:cs typeface="+mj-cs"/>
              </a:rPr>
              <a:t> and economic growth by building low-carbon, resilient, and inclusive cities.</a:t>
            </a:r>
          </a:p>
          <a:p>
            <a:endParaRPr lang="en-US" sz="2000" dirty="0">
              <a:solidFill>
                <a:schemeClr val="bg1"/>
              </a:solidFill>
              <a:latin typeface="Roboto" panose="02000000000000000000" pitchFamily="2" charset="0"/>
              <a:ea typeface="Roboto" panose="02000000000000000000" pitchFamily="2" charset="0"/>
              <a:cs typeface="+mj-cs"/>
            </a:endParaRPr>
          </a:p>
          <a:p>
            <a:r>
              <a:rPr lang="en-GB" sz="2000" dirty="0">
                <a:solidFill>
                  <a:schemeClr val="bg1"/>
                </a:solidFill>
                <a:latin typeface="Roboto" panose="02000000000000000000" pitchFamily="2" charset="0"/>
                <a:ea typeface="Roboto" panose="02000000000000000000" pitchFamily="2" charset="0"/>
                <a:cs typeface="+mj-cs"/>
              </a:rPr>
              <a:t>This report demonstrates both the opportunities and the challenges that </a:t>
            </a:r>
            <a:r>
              <a:rPr lang="en-US" altLang="zh-CN" sz="2000" dirty="0">
                <a:solidFill>
                  <a:schemeClr val="bg1"/>
                </a:solidFill>
                <a:latin typeface="Roboto" panose="02000000000000000000" pitchFamily="2" charset="0"/>
                <a:ea typeface="Roboto" panose="02000000000000000000" pitchFamily="2" charset="0"/>
                <a:cs typeface="+mj-cs"/>
              </a:rPr>
              <a:t>cities of</a:t>
            </a:r>
            <a:r>
              <a:rPr lang="en-GB" sz="2000" dirty="0">
                <a:solidFill>
                  <a:schemeClr val="bg1"/>
                </a:solidFill>
                <a:latin typeface="Roboto" panose="02000000000000000000" pitchFamily="2" charset="0"/>
                <a:ea typeface="Roboto" panose="02000000000000000000" pitchFamily="2" charset="0"/>
                <a:cs typeface="+mj-cs"/>
              </a:rPr>
              <a:t> Mexico are currently facing. It provides specific policy recommendations to national government in unlocking the potentials of Mexico’s cities.</a:t>
            </a:r>
            <a:endParaRPr lang="en-US" sz="1600"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5102610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FD301-F66B-4DCA-BF49-DDD00FF22F11}"/>
              </a:ext>
            </a:extLst>
          </p:cNvPr>
          <p:cNvSpPr>
            <a:spLocks noGrp="1"/>
          </p:cNvSpPr>
          <p:nvPr>
            <p:ph type="title" idx="4294967295"/>
          </p:nvPr>
        </p:nvSpPr>
        <p:spPr>
          <a:xfrm>
            <a:off x="367313" y="480173"/>
            <a:ext cx="7347382" cy="626785"/>
          </a:xfrm>
        </p:spPr>
        <p:txBody>
          <a:bodyPr>
            <a:normAutofit fontScale="90000"/>
          </a:bodyPr>
          <a:lstStyle/>
          <a:p>
            <a:r>
              <a:rPr lang="en-US" b="1" dirty="0">
                <a:solidFill>
                  <a:schemeClr val="accent1"/>
                </a:solidFill>
              </a:rPr>
              <a:t>Mexico’s Cities are Already Facin</a:t>
            </a:r>
            <a:r>
              <a:rPr lang="en-US" dirty="0">
                <a:solidFill>
                  <a:schemeClr val="accent1"/>
                </a:solidFill>
              </a:rPr>
              <a:t>g C</a:t>
            </a:r>
            <a:r>
              <a:rPr lang="en-US" b="1" dirty="0">
                <a:solidFill>
                  <a:schemeClr val="accent1"/>
                </a:solidFill>
              </a:rPr>
              <a:t>hallenges</a:t>
            </a:r>
          </a:p>
        </p:txBody>
      </p:sp>
      <p:sp>
        <p:nvSpPr>
          <p:cNvPr id="8" name="TextBox 7">
            <a:extLst>
              <a:ext uri="{FF2B5EF4-FFF2-40B4-BE49-F238E27FC236}">
                <a16:creationId xmlns:a16="http://schemas.microsoft.com/office/drawing/2014/main" id="{D0135AC6-CC6B-2D44-8B36-62E0AC106983}"/>
              </a:ext>
            </a:extLst>
          </p:cNvPr>
          <p:cNvSpPr txBox="1"/>
          <p:nvPr/>
        </p:nvSpPr>
        <p:spPr>
          <a:xfrm>
            <a:off x="367314" y="1136256"/>
            <a:ext cx="3579653" cy="384977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Mexico</a:t>
            </a:r>
            <a:r>
              <a:rPr kumimoji="0" lang="en-US" sz="1600" b="0" i="0" u="none" strike="noStrike" kern="1200" cap="none" spc="0" normalizeH="0" baseline="0" noProof="0" dirty="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’s cities struggle with </a:t>
            </a:r>
            <a:r>
              <a:rPr kumimoji="0" lang="en-US" sz="1600" b="1" i="0" u="none" strike="noStrike" kern="1200" cap="none" spc="0" normalizeH="0" baseline="0" noProof="0" dirty="0">
                <a:ln>
                  <a:noFill/>
                </a:ln>
                <a:solidFill>
                  <a:srgbClr val="71CC98"/>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congestion, air pollution and sprawl</a:t>
            </a:r>
            <a:r>
              <a:rPr kumimoji="0" lang="en-US" sz="1600" b="0" i="0" u="none" strike="noStrike" kern="1200" cap="none" spc="0" normalizeH="0" baseline="0" noProof="0" dirty="0">
                <a:ln>
                  <a:noFill/>
                </a:ln>
                <a:solidFill>
                  <a:srgbClr val="71CC98"/>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kumimoji="0" lang="en-US" sz="1600" b="0" i="0" u="none" strike="noStrike" kern="1200" cap="none" spc="0" normalizeH="0" baseline="0" noProof="0" dirty="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with some cities already experiencing severe climate change impacts.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B</a:t>
            </a:r>
            <a:r>
              <a:rPr kumimoji="0" lang="en-US" sz="1600" b="0" i="0" u="none" strike="noStrike" kern="1200" cap="none" spc="0" normalizeH="0" baseline="0" noProof="0" dirty="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etween 2000 and 2014, Mexican cities expanded by 1,821 km</a:t>
            </a:r>
            <a:r>
              <a:rPr kumimoji="0" lang="en-US" sz="1600" b="0" i="0" u="none" strike="noStrike" kern="1200" cap="none" spc="0" normalizeH="0" baseline="30000" noProof="0" dirty="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2</a:t>
            </a:r>
            <a:r>
              <a:rPr kumimoji="0" lang="en-US" sz="1600" b="0" i="0" u="none" strike="noStrike" kern="1200" cap="none" spc="0" normalizeH="0" baseline="0" noProof="0" dirty="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 equivalent to more than the land area of Mexico City.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p>
            <a:pPr lvl="0" defTabSz="685800">
              <a:spcBef>
                <a:spcPts val="480"/>
              </a:spcBef>
              <a:spcAft>
                <a:spcPts val="400"/>
              </a:spcAft>
              <a:buClr>
                <a:srgbClr val="171C8F"/>
              </a:buClr>
            </a:pPr>
            <a:r>
              <a:rPr lang="en-US" sz="1600" dirty="0">
                <a:latin typeface="Roboto Condensed" panose="02000000000000000000" pitchFamily="2" charset="0"/>
                <a:ea typeface="Roboto Condensed" panose="02000000000000000000" pitchFamily="2" charset="0"/>
                <a:cs typeface="Roboto Condensed" panose="02000000000000000000" pitchFamily="2" charset="0"/>
              </a:rPr>
              <a:t>Important reforms are already underway, like the </a:t>
            </a:r>
            <a:r>
              <a:rPr lang="en-US" sz="1600" b="1" dirty="0">
                <a:solidFill>
                  <a:schemeClr val="accent1"/>
                </a:solidFill>
                <a:latin typeface="Roboto Condensed" panose="02000000000000000000" pitchFamily="2" charset="0"/>
                <a:ea typeface="Roboto Condensed" panose="02000000000000000000" pitchFamily="2" charset="0"/>
                <a:cs typeface="Roboto Condensed" panose="02000000000000000000" pitchFamily="2" charset="0"/>
              </a:rPr>
              <a:t>National Strategy of Territorial Planning 2020-2040 </a:t>
            </a:r>
            <a:r>
              <a:rPr lang="en-US" sz="1600" dirty="0">
                <a:solidFill>
                  <a:schemeClr val="accent1"/>
                </a:solidFill>
                <a:latin typeface="Roboto Condensed" panose="02000000000000000000" pitchFamily="2" charset="0"/>
                <a:ea typeface="Roboto Condensed" panose="02000000000000000000" pitchFamily="2" charset="0"/>
                <a:cs typeface="Roboto Condensed" panose="02000000000000000000" pitchFamily="2" charset="0"/>
              </a:rPr>
              <a:t>and</a:t>
            </a:r>
            <a:r>
              <a:rPr lang="en-US" sz="1600" b="1" dirty="0">
                <a:solidFill>
                  <a:schemeClr val="accent1"/>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1600" dirty="0">
                <a:solidFill>
                  <a:schemeClr val="accent1"/>
                </a:solidFill>
                <a:latin typeface="Roboto Condensed" panose="02000000000000000000" pitchFamily="2" charset="0"/>
                <a:ea typeface="Roboto Condensed" panose="02000000000000000000" pitchFamily="2" charset="0"/>
                <a:cs typeface="Roboto Condensed" panose="02000000000000000000" pitchFamily="2" charset="0"/>
              </a:rPr>
              <a:t>the</a:t>
            </a:r>
            <a:r>
              <a:rPr lang="en-US" sz="1600" b="1" dirty="0">
                <a:solidFill>
                  <a:schemeClr val="accent1"/>
                </a:solidFill>
                <a:latin typeface="Roboto Condensed" panose="02000000000000000000" pitchFamily="2" charset="0"/>
                <a:ea typeface="Roboto Condensed" panose="02000000000000000000" pitchFamily="2" charset="0"/>
                <a:cs typeface="Roboto Condensed" panose="02000000000000000000" pitchFamily="2" charset="0"/>
              </a:rPr>
              <a:t> National Housing Programme</a:t>
            </a:r>
            <a:r>
              <a:rPr lang="en-US" sz="1600" b="1" dirty="0">
                <a:latin typeface="Roboto Condensed" panose="02000000000000000000" pitchFamily="2" charset="0"/>
                <a:ea typeface="Roboto Condensed" panose="02000000000000000000" pitchFamily="2" charset="0"/>
                <a:cs typeface="Roboto Condensed" panose="02000000000000000000" pitchFamily="2" charset="0"/>
              </a:rPr>
              <a:t>, </a:t>
            </a:r>
            <a:r>
              <a:rPr lang="en-US" sz="1600" dirty="0">
                <a:latin typeface="Roboto Condensed" panose="02000000000000000000" pitchFamily="2" charset="0"/>
                <a:ea typeface="Roboto Condensed" panose="02000000000000000000" pitchFamily="2" charset="0"/>
                <a:cs typeface="Roboto Condensed" panose="02000000000000000000" pitchFamily="2" charset="0"/>
              </a:rPr>
              <a:t>which work to make Mexico’s cities more resilient, sustainable and inclusive.</a:t>
            </a:r>
          </a:p>
        </p:txBody>
      </p:sp>
      <p:sp>
        <p:nvSpPr>
          <p:cNvPr id="6" name="文本框 5">
            <a:extLst>
              <a:ext uri="{FF2B5EF4-FFF2-40B4-BE49-F238E27FC236}">
                <a16:creationId xmlns:a16="http://schemas.microsoft.com/office/drawing/2014/main" id="{8852A7E5-C6CA-46B5-AC63-C51A9296CC2F}"/>
              </a:ext>
            </a:extLst>
          </p:cNvPr>
          <p:cNvSpPr txBox="1"/>
          <p:nvPr/>
        </p:nvSpPr>
        <p:spPr>
          <a:xfrm>
            <a:off x="4347561" y="1175141"/>
            <a:ext cx="4572000"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all" spc="0" normalizeH="0" baseline="0" noProof="0" dirty="0">
                <a:ln>
                  <a:noFill/>
                </a:ln>
                <a:solidFill>
                  <a:schemeClr val="tx2"/>
                </a:solidFill>
                <a:effectLst/>
                <a:uLnTx/>
                <a:uFillTx/>
                <a:latin typeface="Arial" panose="020B0604020202020204"/>
                <a:ea typeface="Roboto Condensed" panose="02000000000000000000" pitchFamily="2" charset="0"/>
                <a:cs typeface="+mn-cs"/>
              </a:rPr>
              <a:t>Land converted to urban areas in Mexico by type of land cover, 2000–2014</a:t>
            </a:r>
            <a:endParaRPr kumimoji="0" lang="zh-CN" altLang="en-US" sz="1400" b="1" i="0" u="none" strike="noStrike" kern="1200" cap="all" spc="0" normalizeH="0" baseline="0" noProof="0" dirty="0">
              <a:ln>
                <a:noFill/>
              </a:ln>
              <a:solidFill>
                <a:schemeClr val="tx2"/>
              </a:solidFill>
              <a:effectLst/>
              <a:uLnTx/>
              <a:uFillTx/>
              <a:latin typeface="Arial" panose="020B0604020202020204"/>
              <a:ea typeface="黑体" panose="02010609060101010101" pitchFamily="49" charset="-122"/>
              <a:cs typeface="+mn-cs"/>
            </a:endParaRPr>
          </a:p>
        </p:txBody>
      </p:sp>
      <p:sp>
        <p:nvSpPr>
          <p:cNvPr id="9" name="文本框 8">
            <a:extLst>
              <a:ext uri="{FF2B5EF4-FFF2-40B4-BE49-F238E27FC236}">
                <a16:creationId xmlns:a16="http://schemas.microsoft.com/office/drawing/2014/main" id="{4D9ACE11-16DE-47CC-887F-70B984E3265D}"/>
              </a:ext>
            </a:extLst>
          </p:cNvPr>
          <p:cNvSpPr txBox="1"/>
          <p:nvPr/>
        </p:nvSpPr>
        <p:spPr>
          <a:xfrm>
            <a:off x="4347561" y="4324773"/>
            <a:ext cx="4572000"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800" b="0" i="1" u="none" strike="noStrike" kern="1200" cap="none" spc="0" normalizeH="0" baseline="0" noProof="0" dirty="0">
                <a:ln>
                  <a:noFill/>
                </a:ln>
                <a:solidFill>
                  <a:srgbClr val="171C8F"/>
                </a:solidFill>
                <a:effectLst/>
                <a:uLnTx/>
                <a:uFillTx/>
                <a:latin typeface="GoodPro" panose="020B0504020101020102" charset="0"/>
                <a:ea typeface="黑体" panose="02010609060101010101" pitchFamily="49" charset="-122"/>
                <a:cs typeface="+mn-cs"/>
              </a:rPr>
              <a:t>Source: Marron Institute of Urban Management, New York University, 2019, for the Coalition for Urban Transitions and the Food and Land Use Coalition</a:t>
            </a:r>
          </a:p>
        </p:txBody>
      </p:sp>
      <p:pic>
        <p:nvPicPr>
          <p:cNvPr id="4" name="Picture 3" descr="Chart, pie chart&#10;&#10;Description automatically generated">
            <a:extLst>
              <a:ext uri="{FF2B5EF4-FFF2-40B4-BE49-F238E27FC236}">
                <a16:creationId xmlns:a16="http://schemas.microsoft.com/office/drawing/2014/main" id="{9D94FA02-55EB-7A4A-8A88-BF1C8AA14F05}"/>
              </a:ext>
            </a:extLst>
          </p:cNvPr>
          <p:cNvPicPr>
            <a:picLocks noChangeAspect="1"/>
          </p:cNvPicPr>
          <p:nvPr/>
        </p:nvPicPr>
        <p:blipFill>
          <a:blip r:embed="rId3"/>
          <a:stretch>
            <a:fillRect/>
          </a:stretch>
        </p:blipFill>
        <p:spPr>
          <a:xfrm>
            <a:off x="4435366" y="1749855"/>
            <a:ext cx="4172606" cy="2447092"/>
          </a:xfrm>
          <a:prstGeom prst="rect">
            <a:avLst/>
          </a:prstGeom>
        </p:spPr>
      </p:pic>
    </p:spTree>
    <p:extLst>
      <p:ext uri="{BB962C8B-B14F-4D97-AF65-F5344CB8AC3E}">
        <p14:creationId xmlns:p14="http://schemas.microsoft.com/office/powerpoint/2010/main" val="218048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2976C0-13EC-A14A-8B4B-E92B152A5260}"/>
              </a:ext>
            </a:extLst>
          </p:cNvPr>
          <p:cNvSpPr/>
          <p:nvPr/>
        </p:nvSpPr>
        <p:spPr>
          <a:xfrm>
            <a:off x="0" y="237506"/>
            <a:ext cx="7778338" cy="112472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8966904E-8B73-C84E-B275-926C6B8EB65F}"/>
              </a:ext>
            </a:extLst>
          </p:cNvPr>
          <p:cNvSpPr txBox="1"/>
          <p:nvPr/>
        </p:nvSpPr>
        <p:spPr>
          <a:xfrm>
            <a:off x="0" y="312873"/>
            <a:ext cx="7778338" cy="830997"/>
          </a:xfrm>
          <a:prstGeom prst="rect">
            <a:avLst/>
          </a:prstGeom>
        </p:spPr>
        <p:txBody>
          <a:bodyPr>
            <a:noAutofit/>
          </a:bodyPr>
          <a:lstStyle>
            <a:defPPr>
              <a:defRPr lang="en-US"/>
            </a:defPPr>
            <a:lvl1pPr indent="0" defTabSz="685800">
              <a:lnSpc>
                <a:spcPct val="100000"/>
              </a:lnSpc>
              <a:spcBef>
                <a:spcPts val="480"/>
              </a:spcBef>
              <a:spcAft>
                <a:spcPts val="400"/>
              </a:spcAft>
              <a:buClr>
                <a:schemeClr val="tx2"/>
              </a:buClr>
              <a:buFontTx/>
              <a:buNone/>
              <a:defRPr sz="2400" b="1" i="0">
                <a:solidFill>
                  <a:schemeClr val="tx2"/>
                </a:solidFill>
                <a:latin typeface="Roboto" panose="02000000000000000000" pitchFamily="2" charset="0"/>
                <a:ea typeface="Roboto" panose="02000000000000000000" pitchFamily="2" charset="0"/>
                <a:cs typeface="Roboto" panose="02000000000000000000" pitchFamily="2" charset="0"/>
              </a:defRPr>
            </a:lvl1pPr>
            <a:lvl2pPr marL="514350" indent="-171450" defTabSz="685800">
              <a:lnSpc>
                <a:spcPct val="100000"/>
              </a:lnSpc>
              <a:spcBef>
                <a:spcPts val="480"/>
              </a:spcBef>
              <a:spcAft>
                <a:spcPts val="400"/>
              </a:spcAft>
              <a:buClr>
                <a:schemeClr val="tx2"/>
              </a:buClr>
              <a:buFont typeface="Arial" panose="020B0604020202020204" pitchFamily="34" charset="0"/>
              <a:buChar char="•"/>
              <a:defRPr b="0" i="0">
                <a:solidFill>
                  <a:schemeClr val="accent6"/>
                </a:solidFill>
                <a:latin typeface="Roboto" panose="02000000000000000000" pitchFamily="2" charset="0"/>
                <a:ea typeface="Roboto" panose="02000000000000000000" pitchFamily="2" charset="0"/>
                <a:cs typeface="Roboto" panose="02000000000000000000" pitchFamily="2" charset="0"/>
              </a:defRPr>
            </a:lvl2pPr>
            <a:lvl3pPr marL="857250" indent="-171450" defTabSz="685800">
              <a:lnSpc>
                <a:spcPct val="100000"/>
              </a:lnSpc>
              <a:spcBef>
                <a:spcPts val="480"/>
              </a:spcBef>
              <a:spcAft>
                <a:spcPts val="400"/>
              </a:spcAft>
              <a:buClr>
                <a:schemeClr val="tx2"/>
              </a:buClr>
              <a:buFont typeface="Arial" panose="020B0604020202020204" pitchFamily="34" charset="0"/>
              <a:buChar char="•"/>
              <a:defRPr sz="1500" b="0" i="0">
                <a:solidFill>
                  <a:schemeClr val="accent6"/>
                </a:solidFill>
                <a:latin typeface="Roboto" panose="02000000000000000000" pitchFamily="2" charset="0"/>
                <a:ea typeface="Roboto" panose="02000000000000000000" pitchFamily="2" charset="0"/>
                <a:cs typeface="Roboto" panose="02000000000000000000" pitchFamily="2" charset="0"/>
              </a:defRPr>
            </a:lvl3pPr>
            <a:lvl4pPr marL="1200150" indent="-171450" defTabSz="685800">
              <a:lnSpc>
                <a:spcPct val="100000"/>
              </a:lnSpc>
              <a:spcBef>
                <a:spcPts val="480"/>
              </a:spcBef>
              <a:spcAft>
                <a:spcPts val="400"/>
              </a:spcAft>
              <a:buClr>
                <a:schemeClr val="tx2"/>
              </a:buClr>
              <a:buFont typeface="Arial" panose="020B0604020202020204" pitchFamily="34" charset="0"/>
              <a:buChar char="•"/>
              <a:defRPr sz="1350" b="0" i="0">
                <a:solidFill>
                  <a:schemeClr val="accent6"/>
                </a:solidFill>
                <a:latin typeface="Roboto" panose="02000000000000000000" pitchFamily="2" charset="0"/>
                <a:ea typeface="Roboto" panose="02000000000000000000" pitchFamily="2" charset="0"/>
                <a:cs typeface="Roboto" panose="02000000000000000000" pitchFamily="2" charset="0"/>
              </a:defRPr>
            </a:lvl4pPr>
            <a:lvl5pPr marL="1543050" indent="-171450" defTabSz="685800">
              <a:lnSpc>
                <a:spcPct val="100000"/>
              </a:lnSpc>
              <a:spcBef>
                <a:spcPts val="480"/>
              </a:spcBef>
              <a:spcAft>
                <a:spcPts val="400"/>
              </a:spcAft>
              <a:buClr>
                <a:schemeClr val="tx2"/>
              </a:buClr>
              <a:buFont typeface="Arial" panose="020B0604020202020204" pitchFamily="34" charset="0"/>
              <a:buChar char="•"/>
              <a:defRPr sz="1350" b="0" i="0">
                <a:solidFill>
                  <a:schemeClr val="accent6"/>
                </a:solidFill>
                <a:latin typeface="Roboto" panose="02000000000000000000" pitchFamily="2" charset="0"/>
                <a:ea typeface="Roboto" panose="02000000000000000000" pitchFamily="2" charset="0"/>
                <a:cs typeface="Roboto" panose="02000000000000000000" pitchFamily="2"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0" marR="0" lvl="0" indent="0" algn="l" defTabSz="685800" rtl="0" eaLnBrk="1" fontAlgn="auto" latinLnBrk="0" hangingPunct="1">
              <a:lnSpc>
                <a:spcPct val="100000"/>
              </a:lnSpc>
              <a:spcBef>
                <a:spcPts val="480"/>
              </a:spcBef>
              <a:spcAft>
                <a:spcPts val="400"/>
              </a:spcAft>
              <a:buClr>
                <a:srgbClr val="171C8F"/>
              </a:buClr>
              <a:buSzTx/>
              <a:buFontTx/>
              <a:buNone/>
              <a:tabLst/>
              <a:defRPr/>
            </a:pPr>
            <a:r>
              <a:rPr kumimoji="0" lang="en-US" sz="26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A significant amount of urban mitigation potential is in small and medium sized cities</a:t>
            </a:r>
          </a:p>
        </p:txBody>
      </p:sp>
      <p:sp>
        <p:nvSpPr>
          <p:cNvPr id="6" name="TextBox 5">
            <a:extLst>
              <a:ext uri="{FF2B5EF4-FFF2-40B4-BE49-F238E27FC236}">
                <a16:creationId xmlns:a16="http://schemas.microsoft.com/office/drawing/2014/main" id="{1606D666-27DF-B04E-819A-909FA04FE097}"/>
              </a:ext>
            </a:extLst>
          </p:cNvPr>
          <p:cNvSpPr txBox="1"/>
          <p:nvPr/>
        </p:nvSpPr>
        <p:spPr>
          <a:xfrm>
            <a:off x="211015" y="1458545"/>
            <a:ext cx="3611173" cy="353943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i="0" u="none" strike="noStrike" kern="1200" cap="none" spc="0" normalizeH="0" baseline="0" noProof="0" dirty="0">
                <a:ln>
                  <a:noFill/>
                </a:ln>
                <a:solidFill>
                  <a:schemeClr val="accent6"/>
                </a:solidFill>
                <a:effectLst/>
                <a:uLnTx/>
                <a:uFillTx/>
                <a:latin typeface="Roboto" panose="02000000000000000000" pitchFamily="2" charset="0"/>
                <a:ea typeface="Roboto" panose="02000000000000000000" pitchFamily="2" charset="0"/>
                <a:cs typeface="+mn-cs"/>
              </a:rPr>
              <a:t>More than </a:t>
            </a:r>
            <a:r>
              <a:rPr kumimoji="0" lang="en-US" sz="1600" i="0" u="none" strike="noStrike" kern="1200" cap="none" spc="0" normalizeH="0" baseline="0" noProof="0" dirty="0">
                <a:ln>
                  <a:noFill/>
                </a:ln>
                <a:solidFill>
                  <a:schemeClr val="bg2"/>
                </a:solidFill>
                <a:effectLst/>
                <a:uLnTx/>
                <a:uFillTx/>
                <a:latin typeface="Roboto" panose="02000000000000000000" pitchFamily="2" charset="0"/>
                <a:ea typeface="Roboto" panose="02000000000000000000" pitchFamily="2" charset="0"/>
                <a:cs typeface="+mn-cs"/>
              </a:rPr>
              <a:t>half of Mexico’s urban abatement potential is in cities with fewer than 1 million people</a:t>
            </a:r>
            <a:r>
              <a:rPr kumimoji="0" lang="en-US" sz="1600" b="0" i="0" u="none" strike="noStrike" kern="1200" cap="none" spc="0" normalizeH="0" baseline="0" noProof="0" dirty="0">
                <a:ln>
                  <a:noFill/>
                </a:ln>
                <a:solidFill>
                  <a:srgbClr val="3F4444"/>
                </a:solidFill>
                <a:effectLst/>
                <a:uLnTx/>
                <a:uFillTx/>
                <a:latin typeface="Roboto" panose="02000000000000000000" pitchFamily="2" charset="0"/>
                <a:ea typeface="Roboto" panose="02000000000000000000" pitchFamily="2" charset="0"/>
                <a:cs typeface="+mn-cs"/>
              </a:rPr>
              <a:t>, and cities of 1-5 million people account for over one quarter of that potential.</a:t>
            </a:r>
            <a:endParaRPr kumimoji="0" lang="en-GB" sz="1600" b="0" i="0" u="none" strike="noStrike" kern="1200" cap="none" spc="0" normalizeH="0" baseline="0" noProof="0" dirty="0">
              <a:ln>
                <a:noFill/>
              </a:ln>
              <a:solidFill>
                <a:srgbClr val="3F4444"/>
              </a:solidFill>
              <a:effectLst/>
              <a:uLnTx/>
              <a:uFillTx/>
              <a:latin typeface="Roboto" panose="02000000000000000000" pitchFamily="2" charset="0"/>
              <a:ea typeface="Roboto" panose="02000000000000000000" pitchFamily="2"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3F4444"/>
              </a:solidFill>
              <a:effectLst/>
              <a:uLnTx/>
              <a:uFillTx/>
              <a:latin typeface="Roboto" panose="02000000000000000000" pitchFamily="2" charset="0"/>
              <a:ea typeface="Roboto" panose="02000000000000000000" pitchFamily="2"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3F4444"/>
                </a:solidFill>
                <a:effectLst/>
                <a:uLnTx/>
                <a:uFillTx/>
                <a:latin typeface="Roboto" panose="02000000000000000000" pitchFamily="2" charset="0"/>
                <a:ea typeface="Roboto" panose="02000000000000000000" pitchFamily="2" charset="0"/>
                <a:cs typeface="+mn-cs"/>
              </a:rPr>
              <a:t>Ensuring that small and medium sized cities have the </a:t>
            </a:r>
            <a:r>
              <a:rPr kumimoji="0" lang="en-US" sz="1600" b="0" i="0" u="none" strike="noStrike" kern="1200" cap="none" spc="0" normalizeH="0" baseline="0" noProof="0" dirty="0">
                <a:ln>
                  <a:noFill/>
                </a:ln>
                <a:solidFill>
                  <a:schemeClr val="bg2"/>
                </a:solidFill>
                <a:effectLst/>
                <a:uLnTx/>
                <a:uFillTx/>
                <a:latin typeface="Roboto" panose="02000000000000000000" pitchFamily="2" charset="0"/>
                <a:ea typeface="Roboto" panose="02000000000000000000" pitchFamily="2" charset="0"/>
                <a:cs typeface="+mn-cs"/>
              </a:rPr>
              <a:t>knowledge and resources to grow sustainably and build resilience</a:t>
            </a:r>
            <a:r>
              <a:rPr kumimoji="0" lang="en-US" sz="1600" b="0" i="0" u="none" strike="noStrike" kern="1200" cap="none" spc="0" normalizeH="0" baseline="0" noProof="0" dirty="0">
                <a:ln>
                  <a:noFill/>
                </a:ln>
                <a:solidFill>
                  <a:srgbClr val="3F4444"/>
                </a:solidFill>
                <a:effectLst/>
                <a:uLnTx/>
                <a:uFillTx/>
                <a:latin typeface="Roboto" panose="02000000000000000000" pitchFamily="2" charset="0"/>
                <a:ea typeface="Roboto" panose="02000000000000000000" pitchFamily="2" charset="0"/>
                <a:cs typeface="+mn-cs"/>
              </a:rPr>
              <a:t> will be crucial to promoting broad-based prosperity across Mexico in the coming decades.</a:t>
            </a:r>
          </a:p>
        </p:txBody>
      </p:sp>
      <p:sp>
        <p:nvSpPr>
          <p:cNvPr id="2" name="Rectangle 1">
            <a:extLst>
              <a:ext uri="{FF2B5EF4-FFF2-40B4-BE49-F238E27FC236}">
                <a16:creationId xmlns:a16="http://schemas.microsoft.com/office/drawing/2014/main" id="{74A9F943-094E-DB4B-905C-3D569B7BDC35}"/>
              </a:ext>
            </a:extLst>
          </p:cNvPr>
          <p:cNvSpPr/>
          <p:nvPr/>
        </p:nvSpPr>
        <p:spPr>
          <a:xfrm>
            <a:off x="3657078" y="1535458"/>
            <a:ext cx="5144022"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dirty="0">
                <a:solidFill>
                  <a:schemeClr val="tx2"/>
                </a:solidFill>
                <a:latin typeface="Arial" panose="020B0604020202020204"/>
              </a:rPr>
              <a:t>MEXICO’</a:t>
            </a:r>
            <a:r>
              <a:rPr kumimoji="0" lang="en-US" sz="1400" b="1" i="0" u="none" strike="noStrike" kern="1200" cap="none" spc="0" normalizeH="0" baseline="0" noProof="0" dirty="0">
                <a:ln>
                  <a:noFill/>
                </a:ln>
                <a:solidFill>
                  <a:schemeClr val="tx2"/>
                </a:solidFill>
                <a:effectLst/>
                <a:uLnTx/>
                <a:uFillTx/>
                <a:latin typeface="Arial" panose="020B0604020202020204"/>
                <a:ea typeface="+mn-ea"/>
                <a:cs typeface="+mn-cs"/>
              </a:rPr>
              <a:t>S PROPORTION OF MITIGATION POTENTIAL IN CITIES IN 2050</a:t>
            </a:r>
          </a:p>
        </p:txBody>
      </p:sp>
      <p:sp>
        <p:nvSpPr>
          <p:cNvPr id="8" name="TextBox 7">
            <a:extLst>
              <a:ext uri="{FF2B5EF4-FFF2-40B4-BE49-F238E27FC236}">
                <a16:creationId xmlns:a16="http://schemas.microsoft.com/office/drawing/2014/main" id="{97EF1D5F-C6D2-D946-AA17-D9AA52552860}"/>
              </a:ext>
            </a:extLst>
          </p:cNvPr>
          <p:cNvSpPr txBox="1"/>
          <p:nvPr/>
        </p:nvSpPr>
        <p:spPr>
          <a:xfrm>
            <a:off x="4441866" y="4268805"/>
            <a:ext cx="3897795"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171C8F"/>
                </a:solidFill>
                <a:effectLst/>
                <a:uLnTx/>
                <a:uFillTx/>
                <a:latin typeface="GoodPro" panose="020B0504020101020102" charset="0"/>
                <a:ea typeface="+mn-ea"/>
                <a:cs typeface="+mn-cs"/>
              </a:rPr>
              <a:t>Source: Stockholm Environmental Institute  for the Coalition for Urban Transitions, 2021</a:t>
            </a:r>
          </a:p>
        </p:txBody>
      </p:sp>
      <p:pic>
        <p:nvPicPr>
          <p:cNvPr id="9" name="Picture 2" descr="A picture containing shape&#10;&#10;Description automatically generated">
            <a:extLst>
              <a:ext uri="{FF2B5EF4-FFF2-40B4-BE49-F238E27FC236}">
                <a16:creationId xmlns:a16="http://schemas.microsoft.com/office/drawing/2014/main" id="{A75488C5-12AC-4384-9F7C-20F3EF80B9AF}"/>
              </a:ext>
            </a:extLst>
          </p:cNvPr>
          <p:cNvPicPr>
            <a:picLocks noChangeAspect="1"/>
          </p:cNvPicPr>
          <p:nvPr/>
        </p:nvPicPr>
        <p:blipFill rotWithShape="1">
          <a:blip r:embed="rId3"/>
          <a:srcRect l="74993" b="54778"/>
          <a:stretch/>
        </p:blipFill>
        <p:spPr>
          <a:xfrm>
            <a:off x="6578600" y="2016458"/>
            <a:ext cx="2271834" cy="1749034"/>
          </a:xfrm>
          <a:prstGeom prst="rect">
            <a:avLst/>
          </a:prstGeom>
        </p:spPr>
      </p:pic>
      <p:pic>
        <p:nvPicPr>
          <p:cNvPr id="10" name="Picture 9" descr="A picture containing shape&#10;&#10;Description automatically generated">
            <a:extLst>
              <a:ext uri="{FF2B5EF4-FFF2-40B4-BE49-F238E27FC236}">
                <a16:creationId xmlns:a16="http://schemas.microsoft.com/office/drawing/2014/main" id="{FBE79C41-A184-254A-84A6-C67FCA3FF328}"/>
              </a:ext>
            </a:extLst>
          </p:cNvPr>
          <p:cNvPicPr>
            <a:picLocks noChangeAspect="1"/>
          </p:cNvPicPr>
          <p:nvPr/>
        </p:nvPicPr>
        <p:blipFill>
          <a:blip r:embed="rId4"/>
          <a:stretch>
            <a:fillRect/>
          </a:stretch>
        </p:blipFill>
        <p:spPr>
          <a:xfrm>
            <a:off x="4010025" y="2038771"/>
            <a:ext cx="2510221" cy="2128600"/>
          </a:xfrm>
          <a:prstGeom prst="rect">
            <a:avLst/>
          </a:prstGeom>
        </p:spPr>
      </p:pic>
      <p:sp>
        <p:nvSpPr>
          <p:cNvPr id="11" name="TextBox 10">
            <a:extLst>
              <a:ext uri="{FF2B5EF4-FFF2-40B4-BE49-F238E27FC236}">
                <a16:creationId xmlns:a16="http://schemas.microsoft.com/office/drawing/2014/main" id="{6562F6C6-2B7E-1B4D-A49A-15181451CCCF}"/>
              </a:ext>
            </a:extLst>
          </p:cNvPr>
          <p:cNvSpPr txBox="1"/>
          <p:nvPr/>
        </p:nvSpPr>
        <p:spPr>
          <a:xfrm>
            <a:off x="4818538" y="2890975"/>
            <a:ext cx="893193" cy="307777"/>
          </a:xfrm>
          <a:prstGeom prst="rect">
            <a:avLst/>
          </a:prstGeom>
          <a:solidFill>
            <a:schemeClr val="bg1"/>
          </a:solidFill>
        </p:spPr>
        <p:txBody>
          <a:bodyPr wrap="none" rtlCol="0">
            <a:spAutoFit/>
          </a:bodyPr>
          <a:lstStyle/>
          <a:p>
            <a:pPr algn="ctr"/>
            <a:r>
              <a:rPr lang="en-US" sz="1400" b="1" dirty="0">
                <a:solidFill>
                  <a:schemeClr val="tx2"/>
                </a:solidFill>
              </a:rPr>
              <a:t>MEXICO</a:t>
            </a:r>
          </a:p>
        </p:txBody>
      </p:sp>
    </p:spTree>
    <p:extLst>
      <p:ext uri="{BB962C8B-B14F-4D97-AF65-F5344CB8AC3E}">
        <p14:creationId xmlns:p14="http://schemas.microsoft.com/office/powerpoint/2010/main" val="1422837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7760E-35FA-2945-9B05-99E7A900D83B}"/>
              </a:ext>
            </a:extLst>
          </p:cNvPr>
          <p:cNvSpPr>
            <a:spLocks noGrp="1"/>
          </p:cNvSpPr>
          <p:nvPr>
            <p:ph type="title"/>
          </p:nvPr>
        </p:nvSpPr>
        <p:spPr>
          <a:xfrm>
            <a:off x="207158" y="224730"/>
            <a:ext cx="8589713" cy="764772"/>
          </a:xfrm>
        </p:spPr>
        <p:txBody>
          <a:bodyPr>
            <a:noAutofit/>
          </a:bodyPr>
          <a:lstStyle/>
          <a:p>
            <a:r>
              <a:rPr lang="en-US" sz="2800" dirty="0"/>
              <a:t>Investing in </a:t>
            </a:r>
            <a:r>
              <a:rPr lang="en-US" sz="2800" dirty="0" err="1"/>
              <a:t>decarbonising</a:t>
            </a:r>
            <a:r>
              <a:rPr lang="en-US" sz="2800" dirty="0"/>
              <a:t> Mexico’s cities could yield substantial economic benefits</a:t>
            </a:r>
          </a:p>
        </p:txBody>
      </p:sp>
      <p:sp>
        <p:nvSpPr>
          <p:cNvPr id="4" name="Slide Number Placeholder 3">
            <a:extLst>
              <a:ext uri="{FF2B5EF4-FFF2-40B4-BE49-F238E27FC236}">
                <a16:creationId xmlns:a16="http://schemas.microsoft.com/office/drawing/2014/main" id="{AD66D145-2929-6E4E-BCDF-768FC0639415}"/>
              </a:ext>
            </a:extLst>
          </p:cNvPr>
          <p:cNvSpPr>
            <a:spLocks noGrp="1"/>
          </p:cNvSpPr>
          <p:nvPr>
            <p:ph type="sldNum" sz="quarter" idx="11"/>
          </p:nvPr>
        </p:nvSpPr>
        <p:spPr/>
        <p:txBody>
          <a:bodyPr/>
          <a:lstStyle/>
          <a:p>
            <a:fld id="{C19DCF79-8D0F-6F4D-A6DF-4BF78324B6C7}" type="slidenum">
              <a:rPr lang="en-US" smtClean="0"/>
              <a:pPr/>
              <a:t>8</a:t>
            </a:fld>
            <a:endParaRPr lang="en-US" dirty="0"/>
          </a:p>
        </p:txBody>
      </p:sp>
      <p:sp>
        <p:nvSpPr>
          <p:cNvPr id="10" name="TextBox 9">
            <a:extLst>
              <a:ext uri="{FF2B5EF4-FFF2-40B4-BE49-F238E27FC236}">
                <a16:creationId xmlns:a16="http://schemas.microsoft.com/office/drawing/2014/main" id="{739107AA-5BBF-6D45-9B35-96E9B4786E1A}"/>
              </a:ext>
            </a:extLst>
          </p:cNvPr>
          <p:cNvSpPr txBox="1"/>
          <p:nvPr/>
        </p:nvSpPr>
        <p:spPr>
          <a:xfrm>
            <a:off x="207158" y="4814895"/>
            <a:ext cx="4328327" cy="215444"/>
          </a:xfrm>
          <a:prstGeom prst="rect">
            <a:avLst/>
          </a:prstGeom>
          <a:noFill/>
        </p:spPr>
        <p:txBody>
          <a:bodyPr wrap="square" rtlCol="0">
            <a:spAutoFit/>
          </a:bodyPr>
          <a:lstStyle/>
          <a:p>
            <a:r>
              <a:rPr lang="en-US" sz="800" i="1" dirty="0">
                <a:solidFill>
                  <a:schemeClr val="tx2"/>
                </a:solidFill>
                <a:latin typeface="GoodPro" panose="020B0504020101020102" charset="0"/>
              </a:rPr>
              <a:t> Source: Modelling by the Stockholm Environment Institute for the Coalition</a:t>
            </a:r>
          </a:p>
        </p:txBody>
      </p:sp>
      <p:sp>
        <p:nvSpPr>
          <p:cNvPr id="6" name="Rectangle 5">
            <a:extLst>
              <a:ext uri="{FF2B5EF4-FFF2-40B4-BE49-F238E27FC236}">
                <a16:creationId xmlns:a16="http://schemas.microsoft.com/office/drawing/2014/main" id="{DE9FC10D-9404-724C-8910-D2F477B20D64}"/>
              </a:ext>
            </a:extLst>
          </p:cNvPr>
          <p:cNvSpPr/>
          <p:nvPr/>
        </p:nvSpPr>
        <p:spPr>
          <a:xfrm>
            <a:off x="5253719" y="1332618"/>
            <a:ext cx="3543152" cy="2708434"/>
          </a:xfrm>
          <a:prstGeom prst="rect">
            <a:avLst/>
          </a:prstGeom>
        </p:spPr>
        <p:txBody>
          <a:bodyPr wrap="square">
            <a:spAutoFit/>
          </a:bodyPr>
          <a:lstStyle/>
          <a:p>
            <a:r>
              <a:rPr lang="en-US" sz="1700" b="1" dirty="0">
                <a:solidFill>
                  <a:schemeClr val="tx2"/>
                </a:solidFill>
                <a:latin typeface="GoodPro" panose="020B0504020101020102" charset="0"/>
              </a:rPr>
              <a:t>Fully implemented the modelled low-carbon measures would: </a:t>
            </a:r>
          </a:p>
          <a:p>
            <a:pPr marL="257168" indent="-257168">
              <a:buFont typeface="Arial" panose="020B0604020202020204" pitchFamily="34" charset="0"/>
              <a:buChar char="•"/>
            </a:pPr>
            <a:r>
              <a:rPr lang="en-US" sz="1700" dirty="0">
                <a:solidFill>
                  <a:schemeClr val="tx2"/>
                </a:solidFill>
                <a:latin typeface="GoodPro" panose="020B0504020101020102" charset="0"/>
              </a:rPr>
              <a:t>Require incremental investments of US$960 billion</a:t>
            </a:r>
          </a:p>
          <a:p>
            <a:pPr marL="257168" indent="-257168">
              <a:buFont typeface="Arial" panose="020B0604020202020204" pitchFamily="34" charset="0"/>
              <a:buChar char="•"/>
            </a:pPr>
            <a:r>
              <a:rPr lang="en-US" sz="1700" dirty="0">
                <a:solidFill>
                  <a:schemeClr val="tx2"/>
                </a:solidFill>
                <a:latin typeface="GoodPro" panose="020B0504020101020102" charset="0"/>
              </a:rPr>
              <a:t>Yield </a:t>
            </a:r>
            <a:r>
              <a:rPr lang="en-US" sz="1700" dirty="0">
                <a:solidFill>
                  <a:schemeClr val="bg2"/>
                </a:solidFill>
                <a:latin typeface="GoodPro" panose="020B0504020101020102" charset="0"/>
              </a:rPr>
              <a:t>returns with a net present value of at least US$210 billion by 2050, based on cost savings alone</a:t>
            </a:r>
            <a:endParaRPr lang="en-US" sz="1700" dirty="0">
              <a:solidFill>
                <a:schemeClr val="tx2"/>
              </a:solidFill>
              <a:latin typeface="GoodPro" panose="020B0504020101020102" charset="0"/>
            </a:endParaRPr>
          </a:p>
          <a:p>
            <a:pPr marL="257168" indent="-257168">
              <a:buFont typeface="Arial" panose="020B0604020202020204" pitchFamily="34" charset="0"/>
              <a:buChar char="•"/>
            </a:pPr>
            <a:r>
              <a:rPr lang="en-US" sz="1700" dirty="0">
                <a:solidFill>
                  <a:schemeClr val="tx2"/>
                </a:solidFill>
                <a:latin typeface="GoodPro" panose="020B0504020101020102" charset="0"/>
              </a:rPr>
              <a:t>Support </a:t>
            </a:r>
            <a:r>
              <a:rPr lang="en-US" sz="1700" dirty="0">
                <a:solidFill>
                  <a:schemeClr val="bg2"/>
                </a:solidFill>
                <a:latin typeface="GoodPro" panose="020B0504020101020102" charset="0"/>
              </a:rPr>
              <a:t>over</a:t>
            </a:r>
            <a:r>
              <a:rPr lang="en-US" sz="1700" dirty="0">
                <a:solidFill>
                  <a:schemeClr val="tx2"/>
                </a:solidFill>
                <a:latin typeface="GoodPro" panose="020B0504020101020102" charset="0"/>
              </a:rPr>
              <a:t> </a:t>
            </a:r>
            <a:r>
              <a:rPr lang="en-US" sz="1700" dirty="0">
                <a:solidFill>
                  <a:schemeClr val="bg2"/>
                </a:solidFill>
                <a:latin typeface="GoodPro" panose="020B0504020101020102" charset="0"/>
              </a:rPr>
              <a:t>0.5 million new jobs in 2030</a:t>
            </a:r>
            <a:r>
              <a:rPr lang="en-US" sz="1700" dirty="0">
                <a:solidFill>
                  <a:schemeClr val="tx2"/>
                </a:solidFill>
                <a:latin typeface="GoodPro" panose="020B0504020101020102" charset="0"/>
              </a:rPr>
              <a:t>, mostly in energy efficiency in the buildings sector</a:t>
            </a:r>
          </a:p>
        </p:txBody>
      </p:sp>
      <p:pic>
        <p:nvPicPr>
          <p:cNvPr id="5" name="Picture 4" descr="Chart&#10;&#10;Description automatically generated">
            <a:extLst>
              <a:ext uri="{FF2B5EF4-FFF2-40B4-BE49-F238E27FC236}">
                <a16:creationId xmlns:a16="http://schemas.microsoft.com/office/drawing/2014/main" id="{674CD439-8C65-2D40-834F-B0203359B9D7}"/>
              </a:ext>
            </a:extLst>
          </p:cNvPr>
          <p:cNvPicPr>
            <a:picLocks noChangeAspect="1"/>
          </p:cNvPicPr>
          <p:nvPr/>
        </p:nvPicPr>
        <p:blipFill>
          <a:blip r:embed="rId3"/>
          <a:stretch>
            <a:fillRect/>
          </a:stretch>
        </p:blipFill>
        <p:spPr>
          <a:xfrm>
            <a:off x="207159" y="1332617"/>
            <a:ext cx="5078936" cy="2862323"/>
          </a:xfrm>
          <a:prstGeom prst="rect">
            <a:avLst/>
          </a:prstGeom>
        </p:spPr>
      </p:pic>
      <p:sp>
        <p:nvSpPr>
          <p:cNvPr id="7" name="TextBox 6">
            <a:extLst>
              <a:ext uri="{FF2B5EF4-FFF2-40B4-BE49-F238E27FC236}">
                <a16:creationId xmlns:a16="http://schemas.microsoft.com/office/drawing/2014/main" id="{D3B47AEE-62BA-BA4C-8DFD-27DC7CA8428B}"/>
              </a:ext>
            </a:extLst>
          </p:cNvPr>
          <p:cNvSpPr txBox="1"/>
          <p:nvPr/>
        </p:nvSpPr>
        <p:spPr>
          <a:xfrm>
            <a:off x="119767" y="4315689"/>
            <a:ext cx="525371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cap="all" dirty="0">
                <a:solidFill>
                  <a:srgbClr val="171C8F"/>
                </a:solidFill>
                <a:ea typeface="黑体"/>
              </a:rPr>
              <a:t>Technically feasible potential to reduce GHG emissions </a:t>
            </a:r>
          </a:p>
          <a:p>
            <a:pPr algn="ctr"/>
            <a:r>
              <a:rPr lang="en-US" sz="1200" b="1" cap="all" dirty="0">
                <a:solidFill>
                  <a:srgbClr val="171C8F"/>
                </a:solidFill>
                <a:ea typeface="黑体"/>
              </a:rPr>
              <a:t>from MEXICAN cities by 2050, by sector</a:t>
            </a:r>
            <a:endParaRPr lang="en-US" sz="1200" cap="all" dirty="0"/>
          </a:p>
        </p:txBody>
      </p:sp>
    </p:spTree>
    <p:extLst>
      <p:ext uri="{BB962C8B-B14F-4D97-AF65-F5344CB8AC3E}">
        <p14:creationId xmlns:p14="http://schemas.microsoft.com/office/powerpoint/2010/main" val="457407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2" descr="A picture containing text, businesscard&#10;&#10;Description automatically generated">
            <a:extLst>
              <a:ext uri="{FF2B5EF4-FFF2-40B4-BE49-F238E27FC236}">
                <a16:creationId xmlns:a16="http://schemas.microsoft.com/office/drawing/2014/main" id="{3505DE17-B60A-F742-92D2-8EE5B068286E}"/>
              </a:ext>
            </a:extLst>
          </p:cNvPr>
          <p:cNvPicPr>
            <a:picLocks noChangeAspect="1"/>
          </p:cNvPicPr>
          <p:nvPr/>
        </p:nvPicPr>
        <p:blipFill>
          <a:blip r:embed="rId3"/>
          <a:srcRect t="19495" b="19495"/>
          <a:stretch>
            <a:fillRect/>
          </a:stretch>
        </p:blipFill>
        <p:spPr>
          <a:xfrm>
            <a:off x="0" y="2571750"/>
            <a:ext cx="0" cy="0"/>
          </a:xfrm>
          <a:prstGeom prst="rect">
            <a:avLst/>
          </a:prstGeom>
        </p:spPr>
      </p:pic>
      <p:sp>
        <p:nvSpPr>
          <p:cNvPr id="18" name="Title 7">
            <a:extLst>
              <a:ext uri="{FF2B5EF4-FFF2-40B4-BE49-F238E27FC236}">
                <a16:creationId xmlns:a16="http://schemas.microsoft.com/office/drawing/2014/main" id="{D6833A71-BED4-7F40-8572-C1CF939E357D}"/>
              </a:ext>
            </a:extLst>
          </p:cNvPr>
          <p:cNvSpPr>
            <a:spLocks noGrp="1"/>
          </p:cNvSpPr>
          <p:nvPr>
            <p:ph type="title"/>
          </p:nvPr>
        </p:nvSpPr>
        <p:spPr>
          <a:xfrm>
            <a:off x="340713" y="1489779"/>
            <a:ext cx="2589626" cy="1184684"/>
          </a:xfrm>
        </p:spPr>
        <p:txBody>
          <a:bodyPr>
            <a:noAutofit/>
          </a:bodyPr>
          <a:lstStyle/>
          <a:p>
            <a:r>
              <a:rPr lang="en-US" sz="2000" dirty="0">
                <a:solidFill>
                  <a:schemeClr val="tx2"/>
                </a:solidFill>
                <a:latin typeface="Roboto" panose="02000000000000000000" pitchFamily="2" charset="0"/>
                <a:ea typeface="Roboto" panose="02000000000000000000" pitchFamily="2" charset="0"/>
              </a:rPr>
              <a:t>Local governments cannot drive the zero-carbon urban transition alone</a:t>
            </a:r>
            <a:br>
              <a:rPr lang="en-US" sz="2000" dirty="0">
                <a:solidFill>
                  <a:schemeClr val="accent1"/>
                </a:solidFill>
                <a:latin typeface="GoodPro" panose="020B0504020101020102" charset="0"/>
              </a:rPr>
            </a:br>
            <a:endParaRPr lang="en-US" sz="2000" b="0" dirty="0">
              <a:solidFill>
                <a:schemeClr val="bg2"/>
              </a:solidFill>
            </a:endParaRPr>
          </a:p>
        </p:txBody>
      </p:sp>
      <p:pic>
        <p:nvPicPr>
          <p:cNvPr id="19" name="Picture 18" descr="A group of colorful rectangles&#10;&#10;Description automatically generated with low confidence">
            <a:extLst>
              <a:ext uri="{FF2B5EF4-FFF2-40B4-BE49-F238E27FC236}">
                <a16:creationId xmlns:a16="http://schemas.microsoft.com/office/drawing/2014/main" id="{26E2C475-3384-AA48-949B-D743793716D3}"/>
              </a:ext>
            </a:extLst>
          </p:cNvPr>
          <p:cNvPicPr>
            <a:picLocks noChangeAspect="1"/>
          </p:cNvPicPr>
          <p:nvPr/>
        </p:nvPicPr>
        <p:blipFill>
          <a:blip r:embed="rId4"/>
          <a:stretch>
            <a:fillRect/>
          </a:stretch>
        </p:blipFill>
        <p:spPr>
          <a:xfrm>
            <a:off x="3300440" y="855365"/>
            <a:ext cx="4814860" cy="2894947"/>
          </a:xfrm>
          <a:prstGeom prst="rect">
            <a:avLst/>
          </a:prstGeom>
        </p:spPr>
      </p:pic>
      <p:sp>
        <p:nvSpPr>
          <p:cNvPr id="20" name="Title 7">
            <a:extLst>
              <a:ext uri="{FF2B5EF4-FFF2-40B4-BE49-F238E27FC236}">
                <a16:creationId xmlns:a16="http://schemas.microsoft.com/office/drawing/2014/main" id="{0EEE8E8E-B311-A546-95CD-112249D904B5}"/>
              </a:ext>
            </a:extLst>
          </p:cNvPr>
          <p:cNvSpPr txBox="1">
            <a:spLocks/>
          </p:cNvSpPr>
          <p:nvPr/>
        </p:nvSpPr>
        <p:spPr>
          <a:xfrm>
            <a:off x="305203" y="3750312"/>
            <a:ext cx="8180198" cy="1073985"/>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3500" b="1" i="0" kern="1200">
                <a:solidFill>
                  <a:schemeClr val="bg1"/>
                </a:solidFill>
                <a:latin typeface="Roboto Condensed" panose="02000000000000000000" pitchFamily="2" charset="0"/>
                <a:ea typeface="Roboto Condensed" panose="02000000000000000000" pitchFamily="2" charset="0"/>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GB" sz="2000" b="0" u="none" strike="noStrike" kern="1200" cap="none" spc="0" normalizeH="0" baseline="0" noProof="0" dirty="0">
                <a:ln>
                  <a:noFill/>
                </a:ln>
                <a:solidFill>
                  <a:srgbClr val="3F4444"/>
                </a:solidFill>
                <a:effectLst/>
                <a:uLnTx/>
                <a:uFillTx/>
                <a:latin typeface="Roboto" panose="02000000000000000000" pitchFamily="2" charset="0"/>
                <a:ea typeface="Roboto" panose="02000000000000000000" pitchFamily="2" charset="0"/>
              </a:rPr>
              <a:t>National or other higher-tier governments have primary authority over the measures required to achieve two-thirds of global urban abatement potential, including decarbonisation of electricity.</a:t>
            </a:r>
            <a:endParaRPr kumimoji="0" lang="en-US" sz="2000" b="0" u="none" strike="noStrike" kern="1200" cap="none" spc="0" normalizeH="0" baseline="0" noProof="0" dirty="0">
              <a:ln>
                <a:noFill/>
              </a:ln>
              <a:solidFill>
                <a:srgbClr val="3F4444"/>
              </a:solidFill>
              <a:effectLst/>
              <a:uLnTx/>
              <a:uFillTx/>
              <a:latin typeface="Roboto" panose="02000000000000000000" pitchFamily="2" charset="0"/>
              <a:ea typeface="Roboto" panose="02000000000000000000" pitchFamily="2" charset="0"/>
            </a:endParaRPr>
          </a:p>
        </p:txBody>
      </p:sp>
      <p:sp>
        <p:nvSpPr>
          <p:cNvPr id="21" name="Title 1">
            <a:extLst>
              <a:ext uri="{FF2B5EF4-FFF2-40B4-BE49-F238E27FC236}">
                <a16:creationId xmlns:a16="http://schemas.microsoft.com/office/drawing/2014/main" id="{B769D5C2-1C46-FF4A-B924-B0B81AB3EE7B}"/>
              </a:ext>
            </a:extLst>
          </p:cNvPr>
          <p:cNvSpPr txBox="1">
            <a:spLocks/>
          </p:cNvSpPr>
          <p:nvPr/>
        </p:nvSpPr>
        <p:spPr>
          <a:xfrm>
            <a:off x="289478" y="206992"/>
            <a:ext cx="8565043" cy="994172"/>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3300" b="1" i="0" kern="1200">
                <a:solidFill>
                  <a:schemeClr val="tx2"/>
                </a:solidFill>
                <a:latin typeface="Roboto Condensed" panose="02000000000000000000" pitchFamily="2" charset="0"/>
                <a:ea typeface="Roboto Condensed" panose="02000000000000000000" pitchFamily="2" charset="0"/>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171C8F"/>
                </a:solidFill>
                <a:effectLst/>
                <a:uLnTx/>
                <a:uFillTx/>
                <a:latin typeface="Roboto Condensed" panose="02000000000000000000" pitchFamily="2" charset="0"/>
                <a:ea typeface="Roboto Condensed" panose="02000000000000000000" pitchFamily="2" charset="0"/>
                <a:cs typeface="+mj-cs"/>
              </a:rPr>
              <a:t>National leadership to seize the urban opportunity will be critical</a:t>
            </a:r>
          </a:p>
        </p:txBody>
      </p:sp>
    </p:spTree>
    <p:extLst>
      <p:ext uri="{BB962C8B-B14F-4D97-AF65-F5344CB8AC3E}">
        <p14:creationId xmlns:p14="http://schemas.microsoft.com/office/powerpoint/2010/main" val="3545950718"/>
      </p:ext>
    </p:extLst>
  </p:cSld>
  <p:clrMapOvr>
    <a:masterClrMapping/>
  </p:clrMapOvr>
</p:sld>
</file>

<file path=ppt/theme/theme1.xml><?xml version="1.0" encoding="utf-8"?>
<a:theme xmlns:a="http://schemas.openxmlformats.org/drawingml/2006/main" name="CUT Theme slide (white bg)">
  <a:themeElements>
    <a:clrScheme name="CUT – Theme">
      <a:dk1>
        <a:srgbClr val="000000"/>
      </a:dk1>
      <a:lt1>
        <a:srgbClr val="FFFFFF"/>
      </a:lt1>
      <a:dk2>
        <a:srgbClr val="171C8F"/>
      </a:dk2>
      <a:lt2>
        <a:srgbClr val="FF8F1C"/>
      </a:lt2>
      <a:accent1>
        <a:srgbClr val="71CC98"/>
      </a:accent1>
      <a:accent2>
        <a:srgbClr val="007367"/>
      </a:accent2>
      <a:accent3>
        <a:srgbClr val="FB637E"/>
      </a:accent3>
      <a:accent4>
        <a:srgbClr val="910048"/>
      </a:accent4>
      <a:accent5>
        <a:srgbClr val="89ABE3"/>
      </a:accent5>
      <a:accent6>
        <a:srgbClr val="3F4444"/>
      </a:accent6>
      <a:hlink>
        <a:srgbClr val="171C8F"/>
      </a:hlink>
      <a:folHlink>
        <a:srgbClr val="B2B3B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UO_PPT_template" id="{2BBB23BF-4C5C-E540-910E-E158B78DD81F}" vid="{35C31C85-C557-C54E-A9CD-39234E149DAB}"/>
    </a:ext>
  </a:extLst>
</a:theme>
</file>

<file path=ppt/theme/theme2.xml><?xml version="1.0" encoding="utf-8"?>
<a:theme xmlns:a="http://schemas.openxmlformats.org/drawingml/2006/main" name="1_CUT Theme slide (white bg)">
  <a:themeElements>
    <a:clrScheme name="CUT – Theme">
      <a:dk1>
        <a:srgbClr val="000000"/>
      </a:dk1>
      <a:lt1>
        <a:srgbClr val="FFFFFF"/>
      </a:lt1>
      <a:dk2>
        <a:srgbClr val="171C8F"/>
      </a:dk2>
      <a:lt2>
        <a:srgbClr val="FF8F1C"/>
      </a:lt2>
      <a:accent1>
        <a:srgbClr val="71CC98"/>
      </a:accent1>
      <a:accent2>
        <a:srgbClr val="007367"/>
      </a:accent2>
      <a:accent3>
        <a:srgbClr val="FB637E"/>
      </a:accent3>
      <a:accent4>
        <a:srgbClr val="910048"/>
      </a:accent4>
      <a:accent5>
        <a:srgbClr val="89ABE3"/>
      </a:accent5>
      <a:accent6>
        <a:srgbClr val="3F4444"/>
      </a:accent6>
      <a:hlink>
        <a:srgbClr val="171C8F"/>
      </a:hlink>
      <a:folHlink>
        <a:srgbClr val="B2B3B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UO_PPT_template" id="{2BBB23BF-4C5C-E540-910E-E158B78DD81F}" vid="{35C31C85-C557-C54E-A9CD-39234E149DA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52F4445A8530F4186050C90BC7D9697" ma:contentTypeVersion="23" ma:contentTypeDescription="Create a new document." ma:contentTypeScope="" ma:versionID="cef719bf634d8495842026bb89f8b0c8">
  <xsd:schema xmlns:xsd="http://www.w3.org/2001/XMLSchema" xmlns:xs="http://www.w3.org/2001/XMLSchema" xmlns:p="http://schemas.microsoft.com/office/2006/metadata/properties" xmlns:ns1="http://schemas.microsoft.com/sharepoint/v3" xmlns:ns2="54dc29e5-a604-4bb4-acc0-3bc6745e3d60" xmlns:ns3="9d07b42b-afa3-444f-a418-2b77411a8b7d" targetNamespace="http://schemas.microsoft.com/office/2006/metadata/properties" ma:root="true" ma:fieldsID="c26d5cfa236844e243985c6339e1f7c0" ns1:_="" ns2:_="" ns3:_="">
    <xsd:import namespace="http://schemas.microsoft.com/sharepoint/v3"/>
    <xsd:import namespace="54dc29e5-a604-4bb4-acc0-3bc6745e3d60"/>
    <xsd:import namespace="9d07b42b-afa3-444f-a418-2b77411a8b7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element ref="ns1:_ip_UnifiedCompliancePolicyProperties" minOccurs="0"/>
                <xsd:element ref="ns1:_ip_UnifiedCompliancePolicyUIAc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4dc29e5-a604-4bb4-acc0-3bc6745e3d6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d07b42b-afa3-444f-a418-2b77411a8b7d"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897690EA-C990-4802-BCB4-F0C29B716E46}">
  <ds:schemaRefs>
    <ds:schemaRef ds:uri="http://schemas.microsoft.com/sharepoint/v3/contenttype/forms"/>
  </ds:schemaRefs>
</ds:datastoreItem>
</file>

<file path=customXml/itemProps2.xml><?xml version="1.0" encoding="utf-8"?>
<ds:datastoreItem xmlns:ds="http://schemas.openxmlformats.org/officeDocument/2006/customXml" ds:itemID="{57A7E201-7BE2-49A2-A5B3-1AE7112C54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4dc29e5-a604-4bb4-acc0-3bc6745e3d60"/>
    <ds:schemaRef ds:uri="9d07b42b-afa3-444f-a418-2b77411a8b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E7CDBC6-1F9D-4A45-A008-0EC458225D77}">
  <ds:schemaRefs>
    <ds:schemaRef ds:uri="http://schemas.microsoft.com/sharepoint/v3"/>
    <ds:schemaRef ds:uri="http://purl.org/dc/terms/"/>
    <ds:schemaRef ds:uri="54dc29e5-a604-4bb4-acc0-3bc6745e3d60"/>
    <ds:schemaRef ds:uri="http://schemas.microsoft.com/office/infopath/2007/PartnerControls"/>
    <ds:schemaRef ds:uri="http://purl.org/dc/elements/1.1/"/>
    <ds:schemaRef ds:uri="http://www.w3.org/XML/1998/namespace"/>
    <ds:schemaRef ds:uri="http://schemas.microsoft.com/office/2006/documentManagement/types"/>
    <ds:schemaRef ds:uri="http://schemas.openxmlformats.org/package/2006/metadata/core-properties"/>
    <ds:schemaRef ds:uri="9d07b42b-afa3-444f-a418-2b77411a8b7d"/>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CUT Theme slide (white bg + line)</Template>
  <TotalTime>316</TotalTime>
  <Words>740</Words>
  <Application>Microsoft Macintosh PowerPoint</Application>
  <PresentationFormat>On-screen Show (16:9)</PresentationFormat>
  <Paragraphs>70</Paragraphs>
  <Slides>11</Slides>
  <Notes>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11</vt:i4>
      </vt:variant>
    </vt:vector>
  </HeadingPairs>
  <TitlesOfParts>
    <vt:vector size="18" baseType="lpstr">
      <vt:lpstr>Roboto</vt:lpstr>
      <vt:lpstr>Arial</vt:lpstr>
      <vt:lpstr>GoodPro</vt:lpstr>
      <vt:lpstr>Roboto Condensed</vt:lpstr>
      <vt:lpstr>Calibri</vt:lpstr>
      <vt:lpstr>CUT Theme slide (white bg)</vt:lpstr>
      <vt:lpstr>1_CUT Theme slide (white bg)</vt:lpstr>
      <vt:lpstr>PowerPoint Presentation</vt:lpstr>
      <vt:lpstr>PowerPoint Presentation</vt:lpstr>
      <vt:lpstr>PowerPoint Presentation</vt:lpstr>
      <vt:lpstr>Cities will be critical to solving triple challenge of recovery, development, and climate change </vt:lpstr>
      <vt:lpstr>PowerPoint Presentation</vt:lpstr>
      <vt:lpstr>Mexico’s Cities are Already Facing Challenges</vt:lpstr>
      <vt:lpstr>PowerPoint Presentation</vt:lpstr>
      <vt:lpstr>Investing in decarbonising Mexico’s cities could yield substantial economic benefits</vt:lpstr>
      <vt:lpstr>Local governments cannot drive the zero-carbon urban transition alone </vt:lpstr>
      <vt:lpstr>Recommendations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Sophia Vitello</dc:creator>
  <cp:lastModifiedBy>Sophia Vitello</cp:lastModifiedBy>
  <cp:revision>51</cp:revision>
  <dcterms:created xsi:type="dcterms:W3CDTF">2021-04-08T12:38:49Z</dcterms:created>
  <dcterms:modified xsi:type="dcterms:W3CDTF">2021-11-10T15:40:57Z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0x010100B52F4445A8530F4186050C90BC7D9697</vt:lpwstr>
  </property>
</Properties>
</file>